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FD695-5FA5-4EBE-8BEC-D8C2C30D1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C34B7F-1F98-459A-AD8E-A709E2011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BEEDDE-6552-4BDE-A84B-778D6CF77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79B5-A7CF-4582-9A65-1240EB1D530A}" type="datetimeFigureOut">
              <a:rPr lang="es-CO" smtClean="0"/>
              <a:t>9/03/2020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298633-81A0-4BB2-B72C-90300460B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75A765-264F-443C-9460-8E1F4E236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8688-13C9-4E19-AA56-D7FFFAE0E5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312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6A6F6C-4F62-4A5B-89E5-9A96B94C6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FEA91A-6AEC-4F66-B72F-E1EDF0CE5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749F08-076A-433F-AF18-0C1AC3C8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79B5-A7CF-4582-9A65-1240EB1D530A}" type="datetimeFigureOut">
              <a:rPr lang="es-CO" smtClean="0"/>
              <a:t>9/03/2020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C39E09-1704-4722-AE85-677D0DC84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D102CA-F945-4264-A1EF-DE5A3ABBA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8688-13C9-4E19-AA56-D7FFFAE0E5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608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AEA90AE-A7A6-447C-AE22-70058DCD3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584965-5CC2-43D2-AC6B-DCA4F4790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0CCEED-888A-4944-9DBE-5C04F783E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79B5-A7CF-4582-9A65-1240EB1D530A}" type="datetimeFigureOut">
              <a:rPr lang="es-CO" smtClean="0"/>
              <a:t>9/03/2020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22B551-818D-408E-BE38-67D6D2469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A816DA-5AAC-45E0-8577-112686E81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8688-13C9-4E19-AA56-D7FFFAE0E5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959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9EA2D-7505-4F48-A971-410EFE52A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BD9C9D-0214-4003-88C8-B74AA0C1B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076D76-00BC-4CEE-9C2B-3A9AF64C7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79B5-A7CF-4582-9A65-1240EB1D530A}" type="datetimeFigureOut">
              <a:rPr lang="es-CO" smtClean="0"/>
              <a:t>9/03/2020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404681-54AC-4A7B-B650-8E718224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088F18-34B2-4697-8BDC-299CDFE2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8688-13C9-4E19-AA56-D7FFFAE0E5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52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7E9B10-0209-461D-B020-035BCE44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03D91D-A514-480D-9371-1C93CCE67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B36742-6934-4D69-B8BC-E0B2DC961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79B5-A7CF-4582-9A65-1240EB1D530A}" type="datetimeFigureOut">
              <a:rPr lang="es-CO" smtClean="0"/>
              <a:t>9/03/2020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1DB3F0-C90A-43EA-BB7C-239EE98F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054E7-DA7A-4F8E-B94C-C3259C99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8688-13C9-4E19-AA56-D7FFFAE0E5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657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13F242-CE0D-4032-AC65-3F41E58B1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E30816-ACBE-4DF9-8584-45297B140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08D6AC7-E64A-4537-842A-A88585741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29586F-A196-49E1-A4A7-6D65E9380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79B5-A7CF-4582-9A65-1240EB1D530A}" type="datetimeFigureOut">
              <a:rPr lang="es-CO" smtClean="0"/>
              <a:t>9/03/2020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7F5A8F-EBB7-43BF-9C25-4FCC7737B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EC1D9E-3E2F-4BFF-81E2-B9E01B44B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8688-13C9-4E19-AA56-D7FFFAE0E5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297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3232D-F27E-47ED-8A1F-85C2D1103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FBE856-FA94-43ED-9DBE-CABC5250F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08C4E0-E4DF-44A8-B850-9D1816F67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9172565-0E4A-4F0A-9286-4C344321D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1A94C6-12CF-435F-AF3D-14BDD74B3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A721C63-592C-404C-A888-E5C44FAD3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79B5-A7CF-4582-9A65-1240EB1D530A}" type="datetimeFigureOut">
              <a:rPr lang="es-CO" smtClean="0"/>
              <a:t>9/03/2020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3C6FAC6-1DA0-48AF-B891-C3E22AF0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AB1DB83-8C0C-4ECA-8138-B13579CB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8688-13C9-4E19-AA56-D7FFFAE0E5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092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FB801-A717-4D94-9DA0-53D255603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D5B39E-8430-4BC5-95D5-13EF3E04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79B5-A7CF-4582-9A65-1240EB1D530A}" type="datetimeFigureOut">
              <a:rPr lang="es-CO" smtClean="0"/>
              <a:t>9/03/2020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71AC0E-6D34-4DFF-A64C-B45593F97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0767CF5-A270-4C31-B786-5FA026D21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8688-13C9-4E19-AA56-D7FFFAE0E5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871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C7E98F8-0116-4933-8D03-6F6195E71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79B5-A7CF-4582-9A65-1240EB1D530A}" type="datetimeFigureOut">
              <a:rPr lang="es-CO" smtClean="0"/>
              <a:t>9/03/2020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4613D8C-A6D7-4CF8-BCF6-6CCF083E9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D8C9D2-8E30-4E3A-AB71-264BE2DB7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8688-13C9-4E19-AA56-D7FFFAE0E5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568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72198D-5241-466D-B570-0683AB48F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2B88B9-B79A-41DC-A3F0-4E79DB0D0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D66405-85D1-4F19-9E55-EBDC4D158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C38C1D-0DA4-4090-9368-F050FF5D0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79B5-A7CF-4582-9A65-1240EB1D530A}" type="datetimeFigureOut">
              <a:rPr lang="es-CO" smtClean="0"/>
              <a:t>9/03/2020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0A63BE-39BA-4CF7-B1D6-476DB2556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DD11B1-7C4E-4CDA-B0DF-DEDE5F5E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8688-13C9-4E19-AA56-D7FFFAE0E5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98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EEC5C-8897-4552-BE9B-67C79C627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CF90D4-27C8-42FB-AACF-072C5130A1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FE9094-41D2-48E6-BE0B-CF22502ED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50A815-482B-4131-B345-02842EC9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79B5-A7CF-4582-9A65-1240EB1D530A}" type="datetimeFigureOut">
              <a:rPr lang="es-CO" smtClean="0"/>
              <a:t>9/03/2020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426AF9-74EB-44A0-A3C3-AAB48C89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594136-F211-4569-AD02-2A19F9B96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8688-13C9-4E19-AA56-D7FFFAE0E5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564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72D102B-3152-4D17-BFF9-B93D1B995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757F34-DFFF-4858-A7F5-42F63C44C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39BCE5-344A-4466-867C-15E6E1EDA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79B5-A7CF-4582-9A65-1240EB1D530A}" type="datetimeFigureOut">
              <a:rPr lang="es-CO" smtClean="0"/>
              <a:t>9/03/2020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853B78-119E-444A-9B9D-60CEDEF19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87F79F-1A49-440E-8B3D-FD8C2793F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98688-13C9-4E19-AA56-D7FFFAE0E5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800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661F1-FC45-44C5-AE2A-3EC9D534AB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O" sz="2000" dirty="0">
                <a:solidFill>
                  <a:schemeClr val="accent1">
                    <a:lumMod val="75000"/>
                  </a:schemeClr>
                </a:solidFill>
              </a:rPr>
              <a:t>VIGECIA 2019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14C8837-0643-44B0-820B-529AC0BC0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13" r="18632" b="73838"/>
          <a:stretch/>
        </p:blipFill>
        <p:spPr>
          <a:xfrm>
            <a:off x="828136" y="1122363"/>
            <a:ext cx="10575985" cy="137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28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B8DC1F-D666-4B35-A437-4FA99CA9E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F1FF23-462F-4C91-BF6D-49D73556D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508BF4-4E83-4A17-9674-873BE8C3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2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55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5F1402-0A0D-4C5A-B987-788278CB6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E3FC5D-9DA9-4EE7-BFF9-45F02FCD6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05509EB-B870-4284-AC17-0200E3B29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50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1B037-0888-4D22-BB68-2A071475A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187B5C-8E57-4126-83F8-B916978E8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2260CD-B69B-4E03-877C-FEC610413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22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C94C4A-E2BE-4F5A-9E26-9B4FC978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86574A-AB5F-430C-96A7-6C7E02F44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8E7947-B604-4D39-B834-B53A4DDEF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57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B9B616-D9AA-4D10-AC93-1FF79BF5E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C1EF5-2EFA-4ACA-B4C7-51796594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1BC4C5-1314-4AE2-A37D-586EB1776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61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A84C48-43DD-4D43-9F8B-765AE17A4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D7F17D-21D4-4232-BD95-CC66CEC18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4E3181-9A06-4C24-8105-F6CC88F7B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42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9D1FF7-DD59-4965-8D0E-57517651B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068B00-0713-4613-9727-F9F4E7AF1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7F71938-897A-4E64-9ED9-5EA2C267D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75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AD581C-6A09-4F6F-A040-4A9B8C7B8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958562-7336-4670-92E3-72703DAC2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756FAFC-ED40-483D-A36A-977E68600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84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4439C9-9323-4E62-8205-FA93C6C20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6B9EE-861A-4126-8673-8DE49F140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6D14BE-5BB7-4AB8-8EC6-BCE8CF670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14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DCC38-18A8-4EC7-A7AE-0ADF390CF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9BA391-88C8-4A45-9DAF-097CFF559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03C878-51C5-495F-985A-A6A741F12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30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F9512-A3CA-43A6-8AB4-F26A75CB1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A1F9F8-FB82-4B25-9097-31090282B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017324-A9F9-47E5-ACA6-04D0494D4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7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BFE4F2-82B7-417D-A5AC-37102A2C7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000905-662D-4B89-BAF2-8C0D8BF22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08FE40-0E1C-4404-B6E1-492E7D6D6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6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C3EAC-AB00-4913-A586-9D3A4F4A3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B1D9AA-1953-4ECF-9DA8-05D77777C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3ACE7F-DB2D-4378-A854-60B1D64D6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38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1207CC-0782-4317-9C9C-9ECA53901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01F9B0-FDCA-470B-AE43-8F49F8A5B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32CFD56-F77A-480B-B959-6F5AA98BD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07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E5C5A-D46B-4120-A762-EC0D75AE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5BC8B7-F78C-478C-BB32-73F6752C5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41B7572-8AD5-48CB-96C0-54C4C2B2C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10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9ED06-899C-448C-9E44-4CF027B0D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B05731-C4FB-4DC5-B31A-702B393B4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2F879DF-DFB3-4CCC-8053-A5B65E7AD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51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33A05-9D29-467E-823F-06A47AEA2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759D54-D7A2-4E08-9634-83FA3E854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C9CE2C-F97C-47F4-8B77-E5DCB22B7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0CF9B5-1B2C-4318-8323-7501D998B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8D689C-5F41-4932-BE26-432066507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854241-B524-4D20-A5B7-2550B435A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092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</Words>
  <Application>Microsoft Office PowerPoint</Application>
  <PresentationFormat>Panorámica</PresentationFormat>
  <Paragraphs>1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VIGECIA 2019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VIGECIA 2019</dc:title>
  <dc:creator>Nelson Piñeros</dc:creator>
  <cp:lastModifiedBy>Nelson Piñeros</cp:lastModifiedBy>
  <cp:revision>5</cp:revision>
  <dcterms:created xsi:type="dcterms:W3CDTF">2020-03-06T16:51:27Z</dcterms:created>
  <dcterms:modified xsi:type="dcterms:W3CDTF">2020-03-09T15:42:12Z</dcterms:modified>
</cp:coreProperties>
</file>