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393082-6ECA-444C-A511-9D428072E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A7870E-4DA2-40AF-AC98-F0A4A98686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3239F6-87DE-4B00-AE26-312619098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01F3-42E5-4EF7-B72B-4BDF7681A634}" type="datetimeFigureOut">
              <a:rPr lang="es-CO" smtClean="0"/>
              <a:t>2/03/2020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98A311-2705-4B98-ABB1-526EAD1E4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B3E185-4CA4-4B8C-810A-931DB87A8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D664-1D4A-4DC3-85B4-FC61262AEC5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4721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0F9648-42D3-4458-9E9D-32A87FFC8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A70505-DD72-4013-86A7-B51FFCB46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76DB68-CDEF-4CF6-B5BE-39BDB0DAD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01F3-42E5-4EF7-B72B-4BDF7681A634}" type="datetimeFigureOut">
              <a:rPr lang="es-CO" smtClean="0"/>
              <a:t>2/03/2020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0046DE-884C-426C-A906-1AE92089F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4CA0CE-0E4D-40F8-9028-85F5B4C2E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D664-1D4A-4DC3-85B4-FC61262AEC5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2279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D0326BF-9A8D-487D-BF42-4EF68C462E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61BAC95-B116-4DDC-823F-A445A2D42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2C608C-1117-4F33-929F-CE904BF69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01F3-42E5-4EF7-B72B-4BDF7681A634}" type="datetimeFigureOut">
              <a:rPr lang="es-CO" smtClean="0"/>
              <a:t>2/03/2020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358A00-C5F0-44EC-A4AF-AD1205EAE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3E551A-F6DF-4B57-940C-C80B7896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D664-1D4A-4DC3-85B4-FC61262AEC5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021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2F3EED-6CA4-48A0-A4F9-2A15FFC76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0D6CA4-788C-4FA6-A939-B4F8F4EC4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4D13FF-5849-4E81-8DA4-5A079A3ED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01F3-42E5-4EF7-B72B-4BDF7681A634}" type="datetimeFigureOut">
              <a:rPr lang="es-CO" smtClean="0"/>
              <a:t>2/03/2020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3B98FF-FE14-4D41-B9CF-9074A5895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968CDA-F6D4-48D3-A833-10E4D1D90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D664-1D4A-4DC3-85B4-FC61262AEC5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5633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81CB17-1E99-4392-AF5B-3099C203B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0A39D6-3AD7-4F55-AF0A-D6E8C576F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62E8DE-E780-4E7F-A5AC-F4A0678A1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01F3-42E5-4EF7-B72B-4BDF7681A634}" type="datetimeFigureOut">
              <a:rPr lang="es-CO" smtClean="0"/>
              <a:t>2/03/2020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928092-9DD8-4166-833B-297C68803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D55BA6-210D-4329-A908-DF0B1BADA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D664-1D4A-4DC3-85B4-FC61262AEC5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055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DDD676-7376-4E04-AB98-F46B50E00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A2519B-9ECB-49A4-9186-48666BE81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A9FA4C-9C25-4149-B49E-F0D39A3B7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2BF682-47A2-4247-A465-CA7EE78F1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01F3-42E5-4EF7-B72B-4BDF7681A634}" type="datetimeFigureOut">
              <a:rPr lang="es-CO" smtClean="0"/>
              <a:t>2/03/2020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C33D74-6B82-48A4-AE2C-51F5190B0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4209F0-FB14-4253-9434-1A32022FB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D664-1D4A-4DC3-85B4-FC61262AEC5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893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1663F-013D-48EC-89A6-C3B007D28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52A04E-56CB-45AA-AA6C-9DDE48ABB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447628F-FFA2-4335-8EF1-AFDF89D2D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9A0060C-9E2F-4737-A1B8-23CB3FED6D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741A33-7EDB-43E6-A3F6-8E0D496090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509AB8D-41B4-41DF-9025-89A6A6766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01F3-42E5-4EF7-B72B-4BDF7681A634}" type="datetimeFigureOut">
              <a:rPr lang="es-CO" smtClean="0"/>
              <a:t>2/03/2020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011C4F0-5B4C-4E4F-8C7E-E2201CEB7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D6BDD3D-4EE4-4ADA-8C27-5205270D9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D664-1D4A-4DC3-85B4-FC61262AEC5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285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DD06C8-F3BF-4D4E-9DA4-05F1EEE2B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7A415CE-CA2E-41F2-8301-55AB85842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01F3-42E5-4EF7-B72B-4BDF7681A634}" type="datetimeFigureOut">
              <a:rPr lang="es-CO" smtClean="0"/>
              <a:t>2/03/2020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DB13CB-0991-4B07-A14E-9CCB0E858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675299F-0604-42A0-AFDC-3E43E0EA1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D664-1D4A-4DC3-85B4-FC61262AEC5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6753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9CF3B1B-B69C-4043-973B-DE18D571A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01F3-42E5-4EF7-B72B-4BDF7681A634}" type="datetimeFigureOut">
              <a:rPr lang="es-CO" smtClean="0"/>
              <a:t>2/03/2020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A6F0FAC-9FDA-470F-B881-B5B108039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F4D0C4E-6D86-454D-BC9D-71C232990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D664-1D4A-4DC3-85B4-FC61262AEC5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855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9A65BB-7345-4004-BA31-005AC052B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A5C448-AA2B-466B-92EE-FDA7E6294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A6DE06-2E8F-4505-A59D-0605B68DC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907AE4-2626-4371-9904-7BC2AB5F7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01F3-42E5-4EF7-B72B-4BDF7681A634}" type="datetimeFigureOut">
              <a:rPr lang="es-CO" smtClean="0"/>
              <a:t>2/03/2020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FAEE16-76FA-4325-93D0-B2063F84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7901C3-6A92-46F8-9C55-46A8B8EBC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D664-1D4A-4DC3-85B4-FC61262AEC5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4962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E35632-3109-4E97-AF9F-F96FA8058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7D46260-BA73-470E-8389-B1BFE5248C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228FB4-1F06-49F3-A7E8-5356D373B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1BE4BF-A6D3-46AE-B498-C1D46D8E3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01F3-42E5-4EF7-B72B-4BDF7681A634}" type="datetimeFigureOut">
              <a:rPr lang="es-CO" smtClean="0"/>
              <a:t>2/03/2020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A908E0-6C40-47E9-A271-C4A179F6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154440E-42C9-433C-A994-1350BEFB0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D664-1D4A-4DC3-85B4-FC61262AEC5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33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CC71B05-2B20-4519-95F8-CA99DF30B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7B5607-52C9-49D0-B7C7-064EF51D4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6700EF-209E-4E82-8B4D-C6F551A82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801F3-42E5-4EF7-B72B-4BDF7681A634}" type="datetimeFigureOut">
              <a:rPr lang="es-CO" smtClean="0"/>
              <a:t>2/03/2020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5D9AED-8D1C-4EF0-A15B-631EA1FBD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5D6D81-7ADF-492A-9508-2AD70349B8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AD664-1D4A-4DC3-85B4-FC61262AEC5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235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E9C1F4-82D8-434D-BA1E-AD95BB951B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C3B8C8-47C0-420F-BC8E-A955275976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3398A48-8FB7-45B9-92E2-7B7EBFAA5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26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529C4E-C060-4A96-A576-A969283CC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D8EB3C-77BA-42AB-A084-DCCF3A72D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B3BAC89-989B-4C7A-86F3-1068D3465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88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5492AD-CC07-4AD7-842A-B01562E86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52B59E-CBBF-4377-8DDD-F36063643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6293028-1A2B-45AB-B957-9B0BE49B9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01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A3AF7E-DA4C-42E0-A6F6-06C2E4B19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DDBD68-FD1D-4A15-AEC8-7D9F465FC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2F2DB28-B8F9-4E3D-AB74-02CF8704A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43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B031C7-0911-4B98-86F9-CD8513294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E32D6A-C918-48F1-93EF-F5C053C74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7AA27F4-6F39-4E93-BFF1-90744C6F6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028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Nelson Piñeros</dc:creator>
  <cp:lastModifiedBy>Nelson Piñeros</cp:lastModifiedBy>
  <cp:revision>1</cp:revision>
  <dcterms:created xsi:type="dcterms:W3CDTF">2020-03-02T16:05:43Z</dcterms:created>
  <dcterms:modified xsi:type="dcterms:W3CDTF">2020-03-02T16:06:01Z</dcterms:modified>
</cp:coreProperties>
</file>