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81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82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82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79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623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807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741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5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110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55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95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B7B7-C18A-43A0-9AA3-77C71DB7CF7C}" type="datetimeFigureOut">
              <a:rPr lang="es-CO" smtClean="0"/>
              <a:t>15/03/2019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D2654-CB55-4637-8EE7-A0F8A59FFC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078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045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Nelson Piñeros</dc:creator>
  <cp:lastModifiedBy>Nelson Piñeros</cp:lastModifiedBy>
  <cp:revision>1</cp:revision>
  <dcterms:created xsi:type="dcterms:W3CDTF">2019-03-15T14:38:57Z</dcterms:created>
  <dcterms:modified xsi:type="dcterms:W3CDTF">2019-03-15T14:39:24Z</dcterms:modified>
</cp:coreProperties>
</file>