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4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FD44-F65A-47D9-98A3-7E479708DC47}" type="datetimeFigureOut">
              <a:rPr lang="es-CO" smtClean="0"/>
              <a:t>11/03/2019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E05C-1A2C-4ED9-AD0B-FC4285716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002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FD44-F65A-47D9-98A3-7E479708DC47}" type="datetimeFigureOut">
              <a:rPr lang="es-CO" smtClean="0"/>
              <a:t>11/03/2019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E05C-1A2C-4ED9-AD0B-FC4285716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616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FD44-F65A-47D9-98A3-7E479708DC47}" type="datetimeFigureOut">
              <a:rPr lang="es-CO" smtClean="0"/>
              <a:t>11/03/2019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E05C-1A2C-4ED9-AD0B-FC4285716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49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FD44-F65A-47D9-98A3-7E479708DC47}" type="datetimeFigureOut">
              <a:rPr lang="es-CO" smtClean="0"/>
              <a:t>11/03/2019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E05C-1A2C-4ED9-AD0B-FC4285716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734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FD44-F65A-47D9-98A3-7E479708DC47}" type="datetimeFigureOut">
              <a:rPr lang="es-CO" smtClean="0"/>
              <a:t>11/03/2019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E05C-1A2C-4ED9-AD0B-FC4285716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927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FD44-F65A-47D9-98A3-7E479708DC47}" type="datetimeFigureOut">
              <a:rPr lang="es-CO" smtClean="0"/>
              <a:t>11/03/2019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E05C-1A2C-4ED9-AD0B-FC4285716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640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FD44-F65A-47D9-98A3-7E479708DC47}" type="datetimeFigureOut">
              <a:rPr lang="es-CO" smtClean="0"/>
              <a:t>11/03/2019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E05C-1A2C-4ED9-AD0B-FC4285716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86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FD44-F65A-47D9-98A3-7E479708DC47}" type="datetimeFigureOut">
              <a:rPr lang="es-CO" smtClean="0"/>
              <a:t>11/03/2019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E05C-1A2C-4ED9-AD0B-FC4285716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48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FD44-F65A-47D9-98A3-7E479708DC47}" type="datetimeFigureOut">
              <a:rPr lang="es-CO" smtClean="0"/>
              <a:t>11/03/2019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E05C-1A2C-4ED9-AD0B-FC4285716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392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FD44-F65A-47D9-98A3-7E479708DC47}" type="datetimeFigureOut">
              <a:rPr lang="es-CO" smtClean="0"/>
              <a:t>11/03/2019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E05C-1A2C-4ED9-AD0B-FC4285716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9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FD44-F65A-47D9-98A3-7E479708DC47}" type="datetimeFigureOut">
              <a:rPr lang="es-CO" smtClean="0"/>
              <a:t>11/03/2019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E05C-1A2C-4ED9-AD0B-FC4285716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930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5FD44-F65A-47D9-98A3-7E479708DC47}" type="datetimeFigureOut">
              <a:rPr lang="es-CO" smtClean="0"/>
              <a:t>11/03/2019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EE05C-1A2C-4ED9-AD0B-FC42857166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54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" t="6296" r="16944" b="77284"/>
          <a:stretch/>
        </p:blipFill>
        <p:spPr>
          <a:xfrm>
            <a:off x="414868" y="1303868"/>
            <a:ext cx="11420447" cy="1270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12450" y="2967335"/>
            <a:ext cx="4167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Vigencia 2018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846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7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2153774" y="2967335"/>
            <a:ext cx="7884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ACTIVIDADES DE CONTROL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1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3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8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1122112" y="2967335"/>
            <a:ext cx="9947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INFORMACIÓN Y COMUNICACIÓN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864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86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695025" y="2967335"/>
            <a:ext cx="8801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ACTIVIDADES DE MONITOREO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810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1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6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2535061" y="2967335"/>
            <a:ext cx="7121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AMBIENTE DE CONTROL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884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6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0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4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9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2378032" y="2967335"/>
            <a:ext cx="7435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EVALUACIÓN DEL RIESGO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35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9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9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17</Words>
  <Application>Microsoft Office PowerPoint</Application>
  <PresentationFormat>Panorámica</PresentationFormat>
  <Paragraphs>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Piñeros</dc:creator>
  <cp:lastModifiedBy>Nelson Piñeros</cp:lastModifiedBy>
  <cp:revision>8</cp:revision>
  <dcterms:created xsi:type="dcterms:W3CDTF">2019-03-07T21:10:16Z</dcterms:created>
  <dcterms:modified xsi:type="dcterms:W3CDTF">2019-03-11T22:38:07Z</dcterms:modified>
</cp:coreProperties>
</file>