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3C97-0FE6-4B59-9144-130B948993E6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139C-07A8-4DDC-B6B3-85F1A7005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351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3C97-0FE6-4B59-9144-130B948993E6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139C-07A8-4DDC-B6B3-85F1A7005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733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3C97-0FE6-4B59-9144-130B948993E6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139C-07A8-4DDC-B6B3-85F1A7005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820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3C97-0FE6-4B59-9144-130B948993E6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139C-07A8-4DDC-B6B3-85F1A7005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187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3C97-0FE6-4B59-9144-130B948993E6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139C-07A8-4DDC-B6B3-85F1A7005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903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3C97-0FE6-4B59-9144-130B948993E6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139C-07A8-4DDC-B6B3-85F1A7005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92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3C97-0FE6-4B59-9144-130B948993E6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139C-07A8-4DDC-B6B3-85F1A7005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935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3C97-0FE6-4B59-9144-130B948993E6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139C-07A8-4DDC-B6B3-85F1A7005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187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3C97-0FE6-4B59-9144-130B948993E6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139C-07A8-4DDC-B6B3-85F1A7005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198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3C97-0FE6-4B59-9144-130B948993E6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139C-07A8-4DDC-B6B3-85F1A7005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596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3C97-0FE6-4B59-9144-130B948993E6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139C-07A8-4DDC-B6B3-85F1A7005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16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C3C97-0FE6-4B59-9144-130B948993E6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2139C-07A8-4DDC-B6B3-85F1A7005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000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88106"/>
            <a:ext cx="12166600" cy="68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0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36524"/>
            <a:ext cx="116332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6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63512"/>
            <a:ext cx="10998200" cy="61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3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3"/>
            <a:ext cx="12256910" cy="68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3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00013"/>
            <a:ext cx="11895665" cy="66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41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365125"/>
            <a:ext cx="111252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59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107156"/>
            <a:ext cx="11798300" cy="66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5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29394"/>
            <a:ext cx="11468100" cy="64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8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6" y="111125"/>
            <a:ext cx="11994444" cy="67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94456"/>
            <a:ext cx="11798300" cy="66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75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96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4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88800" cy="67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0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6" y="0"/>
            <a:ext cx="11994444" cy="67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76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1" y="215900"/>
            <a:ext cx="11808178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46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0"/>
            <a:ext cx="11874500" cy="66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79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8" y="141288"/>
            <a:ext cx="12234332" cy="6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31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700" cy="68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39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92880"/>
            <a:ext cx="11645900" cy="65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31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6" y="0"/>
            <a:ext cx="11994444" cy="67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07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12"/>
            <a:ext cx="12059357" cy="67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15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812"/>
            <a:ext cx="12234332" cy="6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55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107042"/>
            <a:ext cx="11437257" cy="64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7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1925"/>
            <a:ext cx="11912600" cy="67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34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73479"/>
            <a:ext cx="12061371" cy="67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19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0" y="130630"/>
            <a:ext cx="11959770" cy="67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65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3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6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7106" cy="69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0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380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8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3700" y="-112714"/>
            <a:ext cx="12979400" cy="730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1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" y="69056"/>
            <a:ext cx="12069234" cy="67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5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9" y="148431"/>
            <a:ext cx="11928122" cy="670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5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674600" cy="71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76211"/>
            <a:ext cx="11582400" cy="65151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1276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0</Words>
  <Application>Microsoft Office PowerPoint</Application>
  <PresentationFormat>Panorámica</PresentationFormat>
  <Paragraphs>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Piñeros</dc:creator>
  <cp:lastModifiedBy>Magda Yamile Alfonso</cp:lastModifiedBy>
  <cp:revision>17</cp:revision>
  <dcterms:created xsi:type="dcterms:W3CDTF">2015-02-18T19:51:59Z</dcterms:created>
  <dcterms:modified xsi:type="dcterms:W3CDTF">2015-04-21T19:32:12Z</dcterms:modified>
</cp:coreProperties>
</file>