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55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68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605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7897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492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433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634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917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9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879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703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0DD47-DD13-4A2B-BDE4-FE276F97919B}" type="datetimeFigureOut">
              <a:rPr lang="es-CO" smtClean="0"/>
              <a:t>21/04/2015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0B97B-EA17-475D-BB2C-6EDD24F594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25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16"/>
            <a:ext cx="12246832" cy="68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1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811000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2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7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" y="253998"/>
            <a:ext cx="11408229" cy="64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5" y="252186"/>
            <a:ext cx="11743669" cy="660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28" y="365125"/>
            <a:ext cx="11117943" cy="62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0" y="0"/>
            <a:ext cx="12509500" cy="70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5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12420600" cy="698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1" y="114300"/>
            <a:ext cx="119888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7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8" y="212724"/>
            <a:ext cx="11994444" cy="674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7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733" y="190500"/>
            <a:ext cx="11040533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49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Piñeros</dc:creator>
  <cp:lastModifiedBy>Magda Yamile Alfonso</cp:lastModifiedBy>
  <cp:revision>7</cp:revision>
  <dcterms:created xsi:type="dcterms:W3CDTF">2015-02-26T14:24:29Z</dcterms:created>
  <dcterms:modified xsi:type="dcterms:W3CDTF">2015-04-21T19:31:52Z</dcterms:modified>
</cp:coreProperties>
</file>