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6" r:id="rId2"/>
    <p:sldMasterId id="2147483678" r:id="rId3"/>
  </p:sldMasterIdLst>
  <p:notesMasterIdLst>
    <p:notesMasterId r:id="rId5"/>
  </p:notesMasterIdLst>
  <p:sldIdLst>
    <p:sldId id="335" r:id="rId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ana Paola Roa" initials="DPR" lastIdx="1" clrIdx="0">
    <p:extLst>
      <p:ext uri="{19B8F6BF-5375-455C-9EA6-DF929625EA0E}">
        <p15:presenceInfo xmlns:p15="http://schemas.microsoft.com/office/powerpoint/2012/main" userId="S-1-5-21-1450441323-2820054174-3493730105-150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39" autoAdjust="0"/>
    <p:restoredTop sz="94660" autoAdjust="0"/>
  </p:normalViewPr>
  <p:slideViewPr>
    <p:cSldViewPr snapToGrid="0">
      <p:cViewPr varScale="1">
        <p:scale>
          <a:sx n="114" d="100"/>
          <a:sy n="114" d="100"/>
        </p:scale>
        <p:origin x="282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6EF5E6-D3FD-4011-8B99-096BAA2AB1F8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8ABF56-2128-4617-A5F7-28F5FBA1BDA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7522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9E39B-D69E-45C0-A47E-A19F0509C8C3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718F-BA8A-4BEF-9D62-919DBD2AF1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00695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9E39B-D69E-45C0-A47E-A19F0509C8C3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718F-BA8A-4BEF-9D62-919DBD2AF1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0282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9E39B-D69E-45C0-A47E-A19F0509C8C3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718F-BA8A-4BEF-9D62-919DBD2AF1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208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2654-1060-47BF-8E70-DBFF9F932CC9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C8ED-9D76-44E4-BFF5-3209150C298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516828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2654-1060-47BF-8E70-DBFF9F932CC9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C8ED-9D76-44E4-BFF5-3209150C298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535067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2654-1060-47BF-8E70-DBFF9F932CC9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C8ED-9D76-44E4-BFF5-3209150C298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14666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2654-1060-47BF-8E70-DBFF9F932CC9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C8ED-9D76-44E4-BFF5-3209150C298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07417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2654-1060-47BF-8E70-DBFF9F932CC9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C8ED-9D76-44E4-BFF5-3209150C298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991013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2654-1060-47BF-8E70-DBFF9F932CC9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C8ED-9D76-44E4-BFF5-3209150C298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54287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2654-1060-47BF-8E70-DBFF9F932CC9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C8ED-9D76-44E4-BFF5-3209150C298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93998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2654-1060-47BF-8E70-DBFF9F932CC9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C8ED-9D76-44E4-BFF5-3209150C298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520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9E39B-D69E-45C0-A47E-A19F0509C8C3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718F-BA8A-4BEF-9D62-919DBD2AF1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70959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2654-1060-47BF-8E70-DBFF9F932CC9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C8ED-9D76-44E4-BFF5-3209150C298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610668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2654-1060-47BF-8E70-DBFF9F932CC9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C8ED-9D76-44E4-BFF5-3209150C298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74138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2654-1060-47BF-8E70-DBFF9F932CC9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C8ED-9D76-44E4-BFF5-3209150C298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2997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8A15-FED6-444B-8714-889BE946BF58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0314-51D1-4E9A-930A-68F8ADA7FC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098955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8A15-FED6-444B-8714-889BE946BF58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0314-51D1-4E9A-930A-68F8ADA7FC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69279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8A15-FED6-444B-8714-889BE946BF58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0314-51D1-4E9A-930A-68F8ADA7FC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65509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8A15-FED6-444B-8714-889BE946BF58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0314-51D1-4E9A-930A-68F8ADA7FC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1587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8A15-FED6-444B-8714-889BE946BF58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0314-51D1-4E9A-930A-68F8ADA7FC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81321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8A15-FED6-444B-8714-889BE946BF58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0314-51D1-4E9A-930A-68F8ADA7FC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809945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8A15-FED6-444B-8714-889BE946BF58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0314-51D1-4E9A-930A-68F8ADA7FC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2680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9E39B-D69E-45C0-A47E-A19F0509C8C3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718F-BA8A-4BEF-9D62-919DBD2AF1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3011152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8A15-FED6-444B-8714-889BE946BF58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0314-51D1-4E9A-930A-68F8ADA7FC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919335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8A15-FED6-444B-8714-889BE946BF58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0314-51D1-4E9A-930A-68F8ADA7FC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367299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8A15-FED6-444B-8714-889BE946BF58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0314-51D1-4E9A-930A-68F8ADA7FC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59473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8A15-FED6-444B-8714-889BE946BF58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0314-51D1-4E9A-930A-68F8ADA7FC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3034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9E39B-D69E-45C0-A47E-A19F0509C8C3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718F-BA8A-4BEF-9D62-919DBD2AF1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24341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9E39B-D69E-45C0-A47E-A19F0509C8C3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718F-BA8A-4BEF-9D62-919DBD2AF1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3367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9E39B-D69E-45C0-A47E-A19F0509C8C3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718F-BA8A-4BEF-9D62-919DBD2AF1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4692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9E39B-D69E-45C0-A47E-A19F0509C8C3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718F-BA8A-4BEF-9D62-919DBD2AF1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4589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9E39B-D69E-45C0-A47E-A19F0509C8C3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718F-BA8A-4BEF-9D62-919DBD2AF1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00665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9E39B-D69E-45C0-A47E-A19F0509C8C3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718F-BA8A-4BEF-9D62-919DBD2AF1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40367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9E39B-D69E-45C0-A47E-A19F0509C8C3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7718F-BA8A-4BEF-9D62-919DBD2AF1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3660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02654-1060-47BF-8E70-DBFF9F932CC9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EC8ED-9D76-44E4-BFF5-3209150C298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52999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F8A15-FED6-444B-8714-889BE946BF58}" type="datetimeFigureOut">
              <a:rPr lang="es-CO" smtClean="0"/>
              <a:t>28/11/2019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F0314-51D1-4E9A-930A-68F8ADA7FC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0069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78" y="26073"/>
            <a:ext cx="12192000" cy="6858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961121" y="1170405"/>
            <a:ext cx="5766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dirty="0"/>
              <a:t>99,73%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2574323" y="2259063"/>
            <a:ext cx="5756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dirty="0"/>
              <a:t>11,44%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727756" y="1503068"/>
            <a:ext cx="6137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dirty="0"/>
              <a:t>82,31%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4578177" y="1207386"/>
            <a:ext cx="5766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dirty="0"/>
              <a:t>99,53%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5394757" y="1487679"/>
            <a:ext cx="5766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dirty="0"/>
              <a:t>99,53%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5227943" y="2281701"/>
            <a:ext cx="5766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dirty="0"/>
              <a:t>90,74%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4369142" y="2535055"/>
            <a:ext cx="5766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dirty="0"/>
              <a:t>90.74%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7023785" y="1178099"/>
            <a:ext cx="5766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b="1" dirty="0"/>
              <a:t>100%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7783730" y="1503068"/>
            <a:ext cx="5766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b="1" dirty="0"/>
              <a:t>100%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7615889" y="2271057"/>
            <a:ext cx="5766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dirty="0"/>
              <a:t>66,46%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6757600" y="2545036"/>
            <a:ext cx="5766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dirty="0"/>
              <a:t>66,46%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9526027" y="1199539"/>
            <a:ext cx="5766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b="1" dirty="0"/>
              <a:t>99,14%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10268468" y="1502265"/>
            <a:ext cx="5766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dirty="0"/>
              <a:t>87,15%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10176816" y="2256807"/>
            <a:ext cx="5766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dirty="0"/>
              <a:t>58,97%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9302578" y="2545036"/>
            <a:ext cx="5766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dirty="0"/>
              <a:t>58,97%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5393731" y="4462990"/>
            <a:ext cx="5766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dirty="0"/>
              <a:t>100%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2631470" y="5226080"/>
            <a:ext cx="5766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dirty="0"/>
              <a:t>99,33%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1812838" y="5500116"/>
            <a:ext cx="5766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dirty="0"/>
              <a:t>99,33%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2054820" y="4138370"/>
            <a:ext cx="5766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dirty="0"/>
              <a:t>100%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4369142" y="5496662"/>
            <a:ext cx="5766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dirty="0"/>
              <a:t>78,66%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5221756" y="5250945"/>
            <a:ext cx="5766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dirty="0"/>
              <a:t>78,66%</a:t>
            </a:r>
          </a:p>
        </p:txBody>
      </p:sp>
      <p:sp>
        <p:nvSpPr>
          <p:cNvPr id="26" name="CuadroTexto 25"/>
          <p:cNvSpPr txBox="1"/>
          <p:nvPr/>
        </p:nvSpPr>
        <p:spPr>
          <a:xfrm>
            <a:off x="4687329" y="4163515"/>
            <a:ext cx="5766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dirty="0"/>
              <a:t>100%</a:t>
            </a:r>
          </a:p>
        </p:txBody>
      </p:sp>
      <p:sp>
        <p:nvSpPr>
          <p:cNvPr id="27" name="CuadroTexto 26"/>
          <p:cNvSpPr txBox="1"/>
          <p:nvPr/>
        </p:nvSpPr>
        <p:spPr>
          <a:xfrm>
            <a:off x="2792631" y="4462990"/>
            <a:ext cx="5766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dirty="0"/>
              <a:t>100%</a:t>
            </a:r>
          </a:p>
        </p:txBody>
      </p:sp>
      <p:sp>
        <p:nvSpPr>
          <p:cNvPr id="28" name="CuadroTexto 27"/>
          <p:cNvSpPr txBox="1"/>
          <p:nvPr/>
        </p:nvSpPr>
        <p:spPr>
          <a:xfrm>
            <a:off x="7068062" y="4152842"/>
            <a:ext cx="5766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dirty="0"/>
              <a:t>100%</a:t>
            </a:r>
          </a:p>
        </p:txBody>
      </p:sp>
      <p:sp>
        <p:nvSpPr>
          <p:cNvPr id="29" name="CuadroTexto 28"/>
          <p:cNvSpPr txBox="1"/>
          <p:nvPr/>
        </p:nvSpPr>
        <p:spPr>
          <a:xfrm>
            <a:off x="7775495" y="4465483"/>
            <a:ext cx="5766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dirty="0"/>
              <a:t>99,98%</a:t>
            </a:r>
          </a:p>
        </p:txBody>
      </p:sp>
      <p:sp>
        <p:nvSpPr>
          <p:cNvPr id="30" name="CuadroTexto 29"/>
          <p:cNvSpPr txBox="1"/>
          <p:nvPr/>
        </p:nvSpPr>
        <p:spPr>
          <a:xfrm>
            <a:off x="7587065" y="5239026"/>
            <a:ext cx="5766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dirty="0"/>
              <a:t>83,43%</a:t>
            </a:r>
          </a:p>
        </p:txBody>
      </p:sp>
      <p:sp>
        <p:nvSpPr>
          <p:cNvPr id="31" name="CuadroTexto 30"/>
          <p:cNvSpPr txBox="1"/>
          <p:nvPr/>
        </p:nvSpPr>
        <p:spPr>
          <a:xfrm>
            <a:off x="6741121" y="5537192"/>
            <a:ext cx="5766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dirty="0"/>
              <a:t>83,43%</a:t>
            </a:r>
          </a:p>
        </p:txBody>
      </p:sp>
      <p:sp>
        <p:nvSpPr>
          <p:cNvPr id="32" name="CuadroTexto 31"/>
          <p:cNvSpPr txBox="1"/>
          <p:nvPr/>
        </p:nvSpPr>
        <p:spPr>
          <a:xfrm>
            <a:off x="9489988" y="4136754"/>
            <a:ext cx="7784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50" b="1" dirty="0"/>
              <a:t>99,94%</a:t>
            </a:r>
          </a:p>
        </p:txBody>
      </p:sp>
      <p:sp>
        <p:nvSpPr>
          <p:cNvPr id="33" name="CuadroTexto 32"/>
          <p:cNvSpPr txBox="1"/>
          <p:nvPr/>
        </p:nvSpPr>
        <p:spPr>
          <a:xfrm>
            <a:off x="9520880" y="4850917"/>
            <a:ext cx="7784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50" b="1" dirty="0"/>
              <a:t>98,97%</a:t>
            </a:r>
          </a:p>
        </p:txBody>
      </p:sp>
      <p:sp>
        <p:nvSpPr>
          <p:cNvPr id="34" name="CuadroTexto 33"/>
          <p:cNvSpPr txBox="1"/>
          <p:nvPr/>
        </p:nvSpPr>
        <p:spPr>
          <a:xfrm>
            <a:off x="9520880" y="5438122"/>
            <a:ext cx="7784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50" b="1" dirty="0"/>
              <a:t>79,56%</a:t>
            </a:r>
          </a:p>
        </p:txBody>
      </p:sp>
      <p:sp>
        <p:nvSpPr>
          <p:cNvPr id="35" name="CuadroTexto 34"/>
          <p:cNvSpPr txBox="1"/>
          <p:nvPr/>
        </p:nvSpPr>
        <p:spPr>
          <a:xfrm>
            <a:off x="9525004" y="6148061"/>
            <a:ext cx="7784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50" b="1" dirty="0"/>
              <a:t>79,54%</a:t>
            </a:r>
          </a:p>
        </p:txBody>
      </p:sp>
      <p:sp>
        <p:nvSpPr>
          <p:cNvPr id="36" name="CuadroTexto 35"/>
          <p:cNvSpPr txBox="1"/>
          <p:nvPr/>
        </p:nvSpPr>
        <p:spPr>
          <a:xfrm>
            <a:off x="1747442" y="2536660"/>
            <a:ext cx="5756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dirty="0"/>
              <a:t>11,44%</a:t>
            </a:r>
          </a:p>
        </p:txBody>
      </p:sp>
    </p:spTree>
    <p:extLst>
      <p:ext uri="{BB962C8B-B14F-4D97-AF65-F5344CB8AC3E}">
        <p14:creationId xmlns:p14="http://schemas.microsoft.com/office/powerpoint/2010/main" val="15891665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1007</TotalTime>
  <Words>64</Words>
  <Application>Microsoft Office PowerPoint</Application>
  <PresentationFormat>Panorámica</PresentationFormat>
  <Paragraphs>32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Diseño personalizado</vt:lpstr>
      <vt:lpstr>1_Diseño personalizado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Marisol Viveros</dc:creator>
  <cp:lastModifiedBy>Martha Cecilia Daza Rivera</cp:lastModifiedBy>
  <cp:revision>102</cp:revision>
  <dcterms:created xsi:type="dcterms:W3CDTF">2019-03-04T19:53:07Z</dcterms:created>
  <dcterms:modified xsi:type="dcterms:W3CDTF">2019-11-28T23:01:08Z</dcterms:modified>
</cp:coreProperties>
</file>