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78" r:id="rId3"/>
  </p:sldMasterIdLst>
  <p:notesMasterIdLst>
    <p:notesMasterId r:id="rId5"/>
  </p:notesMasterIdLst>
  <p:sldIdLst>
    <p:sldId id="335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Paola Roa" initials="DPR" lastIdx="1" clrIdx="0">
    <p:extLst>
      <p:ext uri="{19B8F6BF-5375-455C-9EA6-DF929625EA0E}">
        <p15:presenceInfo xmlns:p15="http://schemas.microsoft.com/office/powerpoint/2012/main" userId="S-1-5-21-1450441323-2820054174-3493730105-15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9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28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EF5E6-D3FD-4011-8B99-096BAA2AB1F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ABF56-2128-4617-A5F7-28F5FBA1BD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52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069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02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20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1682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506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466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741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9101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4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9399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2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5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1066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413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299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9895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927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550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8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8132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0994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680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0111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1933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6729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947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03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434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6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469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58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066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36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60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29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06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8" y="26073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961121" y="117040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99,73%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574323" y="2259063"/>
            <a:ext cx="5756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11,44%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727756" y="1503068"/>
            <a:ext cx="613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82,31%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578177" y="120738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99,53%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394757" y="1487679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99,53%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227943" y="2281701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90,74%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369142" y="253505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90.74%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023785" y="1178099"/>
            <a:ext cx="576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/>
              <a:t>100%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783730" y="1503068"/>
            <a:ext cx="576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/>
              <a:t>100%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615889" y="2271057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66,46%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757600" y="254503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66,46%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9526027" y="1199539"/>
            <a:ext cx="576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/>
              <a:t>99,14%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0268468" y="150226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87,15%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0176816" y="2256807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58,97%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9302578" y="254503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58,97%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5393731" y="446299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2631470" y="522608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99,33%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812838" y="550011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99,33%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2054820" y="413837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369142" y="5496662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78,66%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5221756" y="525094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78,66%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4687329" y="416351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792631" y="446299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068062" y="4152842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775495" y="4465483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99,98%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587065" y="523902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83,43%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6741121" y="5537192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83,43%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9489988" y="4136754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99,94%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9520880" y="4850917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98,97%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9520880" y="5438122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79,56%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9525004" y="6148061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79,54%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1747442" y="2536660"/>
            <a:ext cx="5756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11,44%</a:t>
            </a:r>
          </a:p>
        </p:txBody>
      </p:sp>
    </p:spTree>
    <p:extLst>
      <p:ext uri="{BB962C8B-B14F-4D97-AF65-F5344CB8AC3E}">
        <p14:creationId xmlns:p14="http://schemas.microsoft.com/office/powerpoint/2010/main" val="15891665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64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Diseño personalizado</vt:lpstr>
      <vt:lpstr>1_Diseño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Marisol Viveros</dc:creator>
  <cp:lastModifiedBy>Martha Cecilia Daza Rivera</cp:lastModifiedBy>
  <cp:revision>102</cp:revision>
  <dcterms:created xsi:type="dcterms:W3CDTF">2019-03-04T19:53:07Z</dcterms:created>
  <dcterms:modified xsi:type="dcterms:W3CDTF">2019-11-28T23:01:08Z</dcterms:modified>
</cp:coreProperties>
</file>