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6" r:id="rId2"/>
    <p:sldMasterId id="2147483678" r:id="rId3"/>
  </p:sldMasterIdLst>
  <p:notesMasterIdLst>
    <p:notesMasterId r:id="rId5"/>
  </p:notesMasterIdLst>
  <p:sldIdLst>
    <p:sldId id="335" r:id="rId4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iana Paola Roa" initials="DPR" lastIdx="1" clrIdx="0">
    <p:extLst>
      <p:ext uri="{19B8F6BF-5375-455C-9EA6-DF929625EA0E}">
        <p15:presenceInfo xmlns:p15="http://schemas.microsoft.com/office/powerpoint/2012/main" userId="S-1-5-21-1450441323-2820054174-3493730105-150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339" autoAdjust="0"/>
    <p:restoredTop sz="94660" autoAdjust="0"/>
  </p:normalViewPr>
  <p:slideViewPr>
    <p:cSldViewPr snapToGrid="0">
      <p:cViewPr varScale="1">
        <p:scale>
          <a:sx n="114" d="100"/>
          <a:sy n="114" d="100"/>
        </p:scale>
        <p:origin x="282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6EF5E6-D3FD-4011-8B99-096BAA2AB1F8}" type="datetimeFigureOut">
              <a:rPr lang="es-CO" smtClean="0"/>
              <a:t>28/11/2019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8ABF56-2128-4617-A5F7-28F5FBA1BDA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075228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9E39B-D69E-45C0-A47E-A19F0509C8C3}" type="datetimeFigureOut">
              <a:rPr lang="es-CO" smtClean="0"/>
              <a:t>28/11/2019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7718F-BA8A-4BEF-9D62-919DBD2AF1D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00695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9E39B-D69E-45C0-A47E-A19F0509C8C3}" type="datetimeFigureOut">
              <a:rPr lang="es-CO" smtClean="0"/>
              <a:t>28/11/2019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7718F-BA8A-4BEF-9D62-919DBD2AF1D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40282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9E39B-D69E-45C0-A47E-A19F0509C8C3}" type="datetimeFigureOut">
              <a:rPr lang="es-CO" smtClean="0"/>
              <a:t>28/11/2019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7718F-BA8A-4BEF-9D62-919DBD2AF1D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42087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02654-1060-47BF-8E70-DBFF9F932CC9}" type="datetimeFigureOut">
              <a:rPr lang="es-CO" smtClean="0"/>
              <a:t>28/11/2019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EC8ED-9D76-44E4-BFF5-3209150C298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516828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02654-1060-47BF-8E70-DBFF9F932CC9}" type="datetimeFigureOut">
              <a:rPr lang="es-CO" smtClean="0"/>
              <a:t>28/11/2019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EC8ED-9D76-44E4-BFF5-3209150C298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535067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02654-1060-47BF-8E70-DBFF9F932CC9}" type="datetimeFigureOut">
              <a:rPr lang="es-CO" smtClean="0"/>
              <a:t>28/11/2019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EC8ED-9D76-44E4-BFF5-3209150C298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614666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02654-1060-47BF-8E70-DBFF9F932CC9}" type="datetimeFigureOut">
              <a:rPr lang="es-CO" smtClean="0"/>
              <a:t>28/11/2019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EC8ED-9D76-44E4-BFF5-3209150C298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074179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02654-1060-47BF-8E70-DBFF9F932CC9}" type="datetimeFigureOut">
              <a:rPr lang="es-CO" smtClean="0"/>
              <a:t>28/11/2019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EC8ED-9D76-44E4-BFF5-3209150C298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991013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02654-1060-47BF-8E70-DBFF9F932CC9}" type="datetimeFigureOut">
              <a:rPr lang="es-CO" smtClean="0"/>
              <a:t>28/11/2019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EC8ED-9D76-44E4-BFF5-3209150C298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54287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02654-1060-47BF-8E70-DBFF9F932CC9}" type="datetimeFigureOut">
              <a:rPr lang="es-CO" smtClean="0"/>
              <a:t>28/11/2019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EC8ED-9D76-44E4-BFF5-3209150C298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393998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02654-1060-47BF-8E70-DBFF9F932CC9}" type="datetimeFigureOut">
              <a:rPr lang="es-CO" smtClean="0"/>
              <a:t>28/11/2019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EC8ED-9D76-44E4-BFF5-3209150C298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4520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9E39B-D69E-45C0-A47E-A19F0509C8C3}" type="datetimeFigureOut">
              <a:rPr lang="es-CO" smtClean="0"/>
              <a:t>28/11/2019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7718F-BA8A-4BEF-9D62-919DBD2AF1D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070959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02654-1060-47BF-8E70-DBFF9F932CC9}" type="datetimeFigureOut">
              <a:rPr lang="es-CO" smtClean="0"/>
              <a:t>28/11/2019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EC8ED-9D76-44E4-BFF5-3209150C298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610668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02654-1060-47BF-8E70-DBFF9F932CC9}" type="datetimeFigureOut">
              <a:rPr lang="es-CO" smtClean="0"/>
              <a:t>28/11/2019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EC8ED-9D76-44E4-BFF5-3209150C298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574138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02654-1060-47BF-8E70-DBFF9F932CC9}" type="datetimeFigureOut">
              <a:rPr lang="es-CO" smtClean="0"/>
              <a:t>28/11/2019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EC8ED-9D76-44E4-BFF5-3209150C298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429975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F8A15-FED6-444B-8714-889BE946BF58}" type="datetimeFigureOut">
              <a:rPr lang="es-CO" smtClean="0"/>
              <a:t>28/11/2019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F0314-51D1-4E9A-930A-68F8ADA7FCA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0989558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F8A15-FED6-444B-8714-889BE946BF58}" type="datetimeFigureOut">
              <a:rPr lang="es-CO" smtClean="0"/>
              <a:t>28/11/2019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F0314-51D1-4E9A-930A-68F8ADA7FCA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692793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F8A15-FED6-444B-8714-889BE946BF58}" type="datetimeFigureOut">
              <a:rPr lang="es-CO" smtClean="0"/>
              <a:t>28/11/2019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F0314-51D1-4E9A-930A-68F8ADA7FCA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5655094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F8A15-FED6-444B-8714-889BE946BF58}" type="datetimeFigureOut">
              <a:rPr lang="es-CO" smtClean="0"/>
              <a:t>28/11/2019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F0314-51D1-4E9A-930A-68F8ADA7FCA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15871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F8A15-FED6-444B-8714-889BE946BF58}" type="datetimeFigureOut">
              <a:rPr lang="es-CO" smtClean="0"/>
              <a:t>28/11/2019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F0314-51D1-4E9A-930A-68F8ADA7FCA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4813210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F8A15-FED6-444B-8714-889BE946BF58}" type="datetimeFigureOut">
              <a:rPr lang="es-CO" smtClean="0"/>
              <a:t>28/11/2019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F0314-51D1-4E9A-930A-68F8ADA7FCA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8099455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F8A15-FED6-444B-8714-889BE946BF58}" type="datetimeFigureOut">
              <a:rPr lang="es-CO" smtClean="0"/>
              <a:t>28/11/2019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F0314-51D1-4E9A-930A-68F8ADA7FCA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26806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9E39B-D69E-45C0-A47E-A19F0509C8C3}" type="datetimeFigureOut">
              <a:rPr lang="es-CO" smtClean="0"/>
              <a:t>28/11/2019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7718F-BA8A-4BEF-9D62-919DBD2AF1D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3011152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F8A15-FED6-444B-8714-889BE946BF58}" type="datetimeFigureOut">
              <a:rPr lang="es-CO" smtClean="0"/>
              <a:t>28/11/2019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F0314-51D1-4E9A-930A-68F8ADA7FCA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9193356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F8A15-FED6-444B-8714-889BE946BF58}" type="datetimeFigureOut">
              <a:rPr lang="es-CO" smtClean="0"/>
              <a:t>28/11/2019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F0314-51D1-4E9A-930A-68F8ADA7FCA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3672998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F8A15-FED6-444B-8714-889BE946BF58}" type="datetimeFigureOut">
              <a:rPr lang="es-CO" smtClean="0"/>
              <a:t>28/11/2019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F0314-51D1-4E9A-930A-68F8ADA7FCA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594736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F8A15-FED6-444B-8714-889BE946BF58}" type="datetimeFigureOut">
              <a:rPr lang="es-CO" smtClean="0"/>
              <a:t>28/11/2019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F0314-51D1-4E9A-930A-68F8ADA7FCA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63034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9E39B-D69E-45C0-A47E-A19F0509C8C3}" type="datetimeFigureOut">
              <a:rPr lang="es-CO" smtClean="0"/>
              <a:t>28/11/2019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7718F-BA8A-4BEF-9D62-919DBD2AF1D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24341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9E39B-D69E-45C0-A47E-A19F0509C8C3}" type="datetimeFigureOut">
              <a:rPr lang="es-CO" smtClean="0"/>
              <a:t>28/11/2019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7718F-BA8A-4BEF-9D62-919DBD2AF1D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3367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9E39B-D69E-45C0-A47E-A19F0509C8C3}" type="datetimeFigureOut">
              <a:rPr lang="es-CO" smtClean="0"/>
              <a:t>28/11/2019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7718F-BA8A-4BEF-9D62-919DBD2AF1D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44692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9E39B-D69E-45C0-A47E-A19F0509C8C3}" type="datetimeFigureOut">
              <a:rPr lang="es-CO" smtClean="0"/>
              <a:t>28/11/2019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7718F-BA8A-4BEF-9D62-919DBD2AF1D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44589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9E39B-D69E-45C0-A47E-A19F0509C8C3}" type="datetimeFigureOut">
              <a:rPr lang="es-CO" smtClean="0"/>
              <a:t>28/11/2019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7718F-BA8A-4BEF-9D62-919DBD2AF1D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00665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9E39B-D69E-45C0-A47E-A19F0509C8C3}" type="datetimeFigureOut">
              <a:rPr lang="es-CO" smtClean="0"/>
              <a:t>28/11/2019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7718F-BA8A-4BEF-9D62-919DBD2AF1D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40367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9E39B-D69E-45C0-A47E-A19F0509C8C3}" type="datetimeFigureOut">
              <a:rPr lang="es-CO" smtClean="0"/>
              <a:t>28/11/2019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7718F-BA8A-4BEF-9D62-919DBD2AF1D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36603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02654-1060-47BF-8E70-DBFF9F932CC9}" type="datetimeFigureOut">
              <a:rPr lang="es-CO" smtClean="0"/>
              <a:t>28/11/2019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EC8ED-9D76-44E4-BFF5-3209150C298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52999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5F8A15-FED6-444B-8714-889BE946BF58}" type="datetimeFigureOut">
              <a:rPr lang="es-CO" smtClean="0"/>
              <a:t>28/11/2019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3F0314-51D1-4E9A-930A-68F8ADA7FCA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00691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1902940" y="1169863"/>
            <a:ext cx="5766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00" b="1" dirty="0"/>
              <a:t>15,73%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2574323" y="2260941"/>
            <a:ext cx="5107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00" b="1" dirty="0"/>
              <a:t>7,15%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2714368" y="1509415"/>
            <a:ext cx="6137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00" b="1" dirty="0"/>
              <a:t>15,73%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1749514" y="2545036"/>
            <a:ext cx="5107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00" b="1" dirty="0"/>
              <a:t>7,15%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4551405" y="1210963"/>
            <a:ext cx="5766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00" b="1" dirty="0"/>
              <a:t>99,53%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5288691" y="1509416"/>
            <a:ext cx="5766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00" b="1" dirty="0"/>
              <a:t>99,53%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5154827" y="2279454"/>
            <a:ext cx="5766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00" b="1" dirty="0"/>
              <a:t>52,30%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4322801" y="2525675"/>
            <a:ext cx="5766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00" b="1" dirty="0"/>
              <a:t>52,30%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6944497" y="1178100"/>
            <a:ext cx="5766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900" b="1" dirty="0"/>
              <a:t>100%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7714734" y="1503068"/>
            <a:ext cx="5766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900" b="1" dirty="0"/>
              <a:t>100%</a:t>
            </a:r>
          </a:p>
        </p:txBody>
      </p:sp>
      <p:sp>
        <p:nvSpPr>
          <p:cNvPr id="13" name="CuadroTexto 12"/>
          <p:cNvSpPr txBox="1"/>
          <p:nvPr/>
        </p:nvSpPr>
        <p:spPr>
          <a:xfrm>
            <a:off x="7521147" y="2272952"/>
            <a:ext cx="5766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00" b="1" dirty="0"/>
              <a:t>26,53%</a:t>
            </a:r>
          </a:p>
        </p:txBody>
      </p:sp>
      <p:sp>
        <p:nvSpPr>
          <p:cNvPr id="14" name="CuadroTexto 13"/>
          <p:cNvSpPr txBox="1"/>
          <p:nvPr/>
        </p:nvSpPr>
        <p:spPr>
          <a:xfrm>
            <a:off x="6723105" y="2553590"/>
            <a:ext cx="5766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00" b="1" dirty="0"/>
              <a:t>26,53%</a:t>
            </a:r>
          </a:p>
        </p:txBody>
      </p:sp>
      <p:sp>
        <p:nvSpPr>
          <p:cNvPr id="15" name="CuadroTexto 14"/>
          <p:cNvSpPr txBox="1"/>
          <p:nvPr/>
        </p:nvSpPr>
        <p:spPr>
          <a:xfrm>
            <a:off x="9469394" y="1186337"/>
            <a:ext cx="5766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00" b="1" dirty="0"/>
              <a:t>84,76</a:t>
            </a:r>
            <a:r>
              <a:rPr lang="es-CO" sz="900" b="1" dirty="0"/>
              <a:t>%</a:t>
            </a:r>
          </a:p>
        </p:txBody>
      </p:sp>
      <p:sp>
        <p:nvSpPr>
          <p:cNvPr id="16" name="CuadroTexto 15"/>
          <p:cNvSpPr txBox="1"/>
          <p:nvPr/>
        </p:nvSpPr>
        <p:spPr>
          <a:xfrm>
            <a:off x="10238601" y="1509415"/>
            <a:ext cx="5766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00" b="1" dirty="0"/>
              <a:t>54,57%</a:t>
            </a:r>
          </a:p>
        </p:txBody>
      </p:sp>
      <p:sp>
        <p:nvSpPr>
          <p:cNvPr id="17" name="CuadroTexto 16"/>
          <p:cNvSpPr txBox="1"/>
          <p:nvPr/>
        </p:nvSpPr>
        <p:spPr>
          <a:xfrm>
            <a:off x="10102676" y="2298124"/>
            <a:ext cx="5766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00" b="1" dirty="0"/>
              <a:t>14,94%</a:t>
            </a:r>
          </a:p>
        </p:txBody>
      </p:sp>
      <p:sp>
        <p:nvSpPr>
          <p:cNvPr id="18" name="CuadroTexto 17"/>
          <p:cNvSpPr txBox="1"/>
          <p:nvPr/>
        </p:nvSpPr>
        <p:spPr>
          <a:xfrm>
            <a:off x="9232555" y="2545036"/>
            <a:ext cx="5766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00" b="1" dirty="0"/>
              <a:t>14,94%</a:t>
            </a:r>
          </a:p>
        </p:txBody>
      </p:sp>
      <p:sp>
        <p:nvSpPr>
          <p:cNvPr id="19" name="CuadroTexto 18"/>
          <p:cNvSpPr txBox="1"/>
          <p:nvPr/>
        </p:nvSpPr>
        <p:spPr>
          <a:xfrm>
            <a:off x="5288691" y="4462991"/>
            <a:ext cx="5766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00" b="1" dirty="0"/>
              <a:t>97,89%</a:t>
            </a:r>
          </a:p>
        </p:txBody>
      </p:sp>
      <p:sp>
        <p:nvSpPr>
          <p:cNvPr id="21" name="CuadroTexto 20"/>
          <p:cNvSpPr txBox="1"/>
          <p:nvPr/>
        </p:nvSpPr>
        <p:spPr>
          <a:xfrm>
            <a:off x="2619634" y="5256789"/>
            <a:ext cx="5766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00" b="1" dirty="0"/>
              <a:t>50%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1787608" y="5503010"/>
            <a:ext cx="5766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00" b="1" dirty="0"/>
              <a:t>50%</a:t>
            </a:r>
          </a:p>
        </p:txBody>
      </p:sp>
      <p:sp>
        <p:nvSpPr>
          <p:cNvPr id="23" name="CuadroTexto 22"/>
          <p:cNvSpPr txBox="1"/>
          <p:nvPr/>
        </p:nvSpPr>
        <p:spPr>
          <a:xfrm>
            <a:off x="1997673" y="4136755"/>
            <a:ext cx="5766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00" b="1" dirty="0"/>
              <a:t>100%</a:t>
            </a:r>
          </a:p>
        </p:txBody>
      </p:sp>
      <p:sp>
        <p:nvSpPr>
          <p:cNvPr id="24" name="CuadroTexto 23"/>
          <p:cNvSpPr txBox="1"/>
          <p:nvPr/>
        </p:nvSpPr>
        <p:spPr>
          <a:xfrm>
            <a:off x="4322801" y="5481587"/>
            <a:ext cx="5766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00" b="1" dirty="0"/>
              <a:t>39,88%</a:t>
            </a:r>
          </a:p>
        </p:txBody>
      </p:sp>
      <p:sp>
        <p:nvSpPr>
          <p:cNvPr id="25" name="CuadroTexto 24"/>
          <p:cNvSpPr txBox="1"/>
          <p:nvPr/>
        </p:nvSpPr>
        <p:spPr>
          <a:xfrm>
            <a:off x="5154827" y="5235366"/>
            <a:ext cx="5766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00" b="1" dirty="0"/>
              <a:t>39,88%</a:t>
            </a:r>
          </a:p>
        </p:txBody>
      </p:sp>
      <p:sp>
        <p:nvSpPr>
          <p:cNvPr id="26" name="CuadroTexto 25"/>
          <p:cNvSpPr txBox="1"/>
          <p:nvPr/>
        </p:nvSpPr>
        <p:spPr>
          <a:xfrm>
            <a:off x="4549346" y="4153918"/>
            <a:ext cx="5766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00" b="1" dirty="0"/>
              <a:t>100%</a:t>
            </a:r>
          </a:p>
        </p:txBody>
      </p:sp>
      <p:sp>
        <p:nvSpPr>
          <p:cNvPr id="27" name="CuadroTexto 26"/>
          <p:cNvSpPr txBox="1"/>
          <p:nvPr/>
        </p:nvSpPr>
        <p:spPr>
          <a:xfrm>
            <a:off x="2697894" y="4468469"/>
            <a:ext cx="5766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00" b="1" dirty="0"/>
              <a:t>100%</a:t>
            </a:r>
          </a:p>
        </p:txBody>
      </p:sp>
      <p:sp>
        <p:nvSpPr>
          <p:cNvPr id="28" name="CuadroTexto 27"/>
          <p:cNvSpPr txBox="1"/>
          <p:nvPr/>
        </p:nvSpPr>
        <p:spPr>
          <a:xfrm>
            <a:off x="6944497" y="4138371"/>
            <a:ext cx="5766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00" b="1" dirty="0"/>
              <a:t>98,49%</a:t>
            </a:r>
          </a:p>
        </p:txBody>
      </p:sp>
      <p:sp>
        <p:nvSpPr>
          <p:cNvPr id="29" name="CuadroTexto 28"/>
          <p:cNvSpPr txBox="1"/>
          <p:nvPr/>
        </p:nvSpPr>
        <p:spPr>
          <a:xfrm>
            <a:off x="7677671" y="4436360"/>
            <a:ext cx="5766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00" b="1" dirty="0"/>
              <a:t>97,57%</a:t>
            </a:r>
          </a:p>
        </p:txBody>
      </p:sp>
      <p:sp>
        <p:nvSpPr>
          <p:cNvPr id="30" name="CuadroTexto 29"/>
          <p:cNvSpPr txBox="1"/>
          <p:nvPr/>
        </p:nvSpPr>
        <p:spPr>
          <a:xfrm>
            <a:off x="7521147" y="5226080"/>
            <a:ext cx="5766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00" b="1" dirty="0"/>
              <a:t>41,73%</a:t>
            </a:r>
          </a:p>
        </p:txBody>
      </p:sp>
      <p:sp>
        <p:nvSpPr>
          <p:cNvPr id="31" name="CuadroTexto 30"/>
          <p:cNvSpPr txBox="1"/>
          <p:nvPr/>
        </p:nvSpPr>
        <p:spPr>
          <a:xfrm>
            <a:off x="6697362" y="5515466"/>
            <a:ext cx="5766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00" b="1" dirty="0"/>
              <a:t>41,64%</a:t>
            </a:r>
          </a:p>
        </p:txBody>
      </p:sp>
      <p:sp>
        <p:nvSpPr>
          <p:cNvPr id="32" name="CuadroTexto 31"/>
          <p:cNvSpPr txBox="1"/>
          <p:nvPr/>
        </p:nvSpPr>
        <p:spPr>
          <a:xfrm>
            <a:off x="9489988" y="4136754"/>
            <a:ext cx="77848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50" b="1" dirty="0"/>
              <a:t>96,22%</a:t>
            </a:r>
          </a:p>
        </p:txBody>
      </p:sp>
      <p:sp>
        <p:nvSpPr>
          <p:cNvPr id="33" name="CuadroTexto 32"/>
          <p:cNvSpPr txBox="1"/>
          <p:nvPr/>
        </p:nvSpPr>
        <p:spPr>
          <a:xfrm>
            <a:off x="9520880" y="4850917"/>
            <a:ext cx="77848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50" b="1" dirty="0"/>
              <a:t>93,85%</a:t>
            </a:r>
          </a:p>
        </p:txBody>
      </p:sp>
      <p:sp>
        <p:nvSpPr>
          <p:cNvPr id="34" name="CuadroTexto 33"/>
          <p:cNvSpPr txBox="1"/>
          <p:nvPr/>
        </p:nvSpPr>
        <p:spPr>
          <a:xfrm>
            <a:off x="9520880" y="5438122"/>
            <a:ext cx="77848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50" b="1" dirty="0"/>
              <a:t>39,18%</a:t>
            </a:r>
          </a:p>
        </p:txBody>
      </p:sp>
      <p:sp>
        <p:nvSpPr>
          <p:cNvPr id="35" name="CuadroTexto 34"/>
          <p:cNvSpPr txBox="1"/>
          <p:nvPr/>
        </p:nvSpPr>
        <p:spPr>
          <a:xfrm>
            <a:off x="9525004" y="6148061"/>
            <a:ext cx="77848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50" b="1" dirty="0"/>
              <a:t>39,12%</a:t>
            </a:r>
          </a:p>
        </p:txBody>
      </p:sp>
    </p:spTree>
    <p:extLst>
      <p:ext uri="{BB962C8B-B14F-4D97-AF65-F5344CB8AC3E}">
        <p14:creationId xmlns:p14="http://schemas.microsoft.com/office/powerpoint/2010/main" val="158916658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541</TotalTime>
  <Words>64</Words>
  <Application>Microsoft Office PowerPoint</Application>
  <PresentationFormat>Panorámica</PresentationFormat>
  <Paragraphs>32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Diseño personalizado</vt:lpstr>
      <vt:lpstr>1_Diseño personalizado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Marisol Viveros</dc:creator>
  <cp:lastModifiedBy>Martha Cecilia Daza Rivera</cp:lastModifiedBy>
  <cp:revision>88</cp:revision>
  <dcterms:created xsi:type="dcterms:W3CDTF">2019-03-04T19:53:07Z</dcterms:created>
  <dcterms:modified xsi:type="dcterms:W3CDTF">2019-11-28T23:02:30Z</dcterms:modified>
</cp:coreProperties>
</file>