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  <p:sldMasterId id="2147483678" r:id="rId3"/>
  </p:sldMasterIdLst>
  <p:notesMasterIdLst>
    <p:notesMasterId r:id="rId5"/>
  </p:notesMasterIdLst>
  <p:sldIdLst>
    <p:sldId id="335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Paola Roa" initials="DPR" lastIdx="1" clrIdx="0">
    <p:extLst>
      <p:ext uri="{19B8F6BF-5375-455C-9EA6-DF929625EA0E}">
        <p15:presenceInfo xmlns:p15="http://schemas.microsoft.com/office/powerpoint/2012/main" userId="S-1-5-21-1450441323-2820054174-3493730105-15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39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28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EF5E6-D3FD-4011-8B99-096BAA2AB1F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ABF56-2128-4617-A5F7-28F5FBA1BD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7522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E39B-D69E-45C0-A47E-A19F0509C8C3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718F-BA8A-4BEF-9D62-919DBD2AF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069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E39B-D69E-45C0-A47E-A19F0509C8C3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718F-BA8A-4BEF-9D62-919DBD2AF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028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E39B-D69E-45C0-A47E-A19F0509C8C3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718F-BA8A-4BEF-9D62-919DBD2AF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208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2654-1060-47BF-8E70-DBFF9F932CC9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8ED-9D76-44E4-BFF5-3209150C29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1682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2654-1060-47BF-8E70-DBFF9F932CC9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8ED-9D76-44E4-BFF5-3209150C29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3506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2654-1060-47BF-8E70-DBFF9F932CC9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8ED-9D76-44E4-BFF5-3209150C29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1466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2654-1060-47BF-8E70-DBFF9F932CC9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8ED-9D76-44E4-BFF5-3209150C29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7417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2654-1060-47BF-8E70-DBFF9F932CC9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8ED-9D76-44E4-BFF5-3209150C29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9101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2654-1060-47BF-8E70-DBFF9F932CC9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8ED-9D76-44E4-BFF5-3209150C29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428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2654-1060-47BF-8E70-DBFF9F932CC9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8ED-9D76-44E4-BFF5-3209150C29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93998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2654-1060-47BF-8E70-DBFF9F932CC9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8ED-9D76-44E4-BFF5-3209150C29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52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E39B-D69E-45C0-A47E-A19F0509C8C3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718F-BA8A-4BEF-9D62-919DBD2AF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70959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2654-1060-47BF-8E70-DBFF9F932CC9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8ED-9D76-44E4-BFF5-3209150C29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10668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2654-1060-47BF-8E70-DBFF9F932CC9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8ED-9D76-44E4-BFF5-3209150C29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74138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2654-1060-47BF-8E70-DBFF9F932CC9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8ED-9D76-44E4-BFF5-3209150C29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2997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A15-FED6-444B-8714-889BE946BF5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0314-51D1-4E9A-930A-68F8ADA7FC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98955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A15-FED6-444B-8714-889BE946BF5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0314-51D1-4E9A-930A-68F8ADA7FC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69279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A15-FED6-444B-8714-889BE946BF5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0314-51D1-4E9A-930A-68F8ADA7FC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65509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A15-FED6-444B-8714-889BE946BF5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0314-51D1-4E9A-930A-68F8ADA7FC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587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A15-FED6-444B-8714-889BE946BF5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0314-51D1-4E9A-930A-68F8ADA7FC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81321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A15-FED6-444B-8714-889BE946BF5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0314-51D1-4E9A-930A-68F8ADA7FC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09945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A15-FED6-444B-8714-889BE946BF5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0314-51D1-4E9A-930A-68F8ADA7FC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680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E39B-D69E-45C0-A47E-A19F0509C8C3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718F-BA8A-4BEF-9D62-919DBD2AF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01115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A15-FED6-444B-8714-889BE946BF5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0314-51D1-4E9A-930A-68F8ADA7FC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19335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A15-FED6-444B-8714-889BE946BF5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0314-51D1-4E9A-930A-68F8ADA7FC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67299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A15-FED6-444B-8714-889BE946BF5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0314-51D1-4E9A-930A-68F8ADA7FC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9473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A15-FED6-444B-8714-889BE946BF5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0314-51D1-4E9A-930A-68F8ADA7FC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303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E39B-D69E-45C0-A47E-A19F0509C8C3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718F-BA8A-4BEF-9D62-919DBD2AF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434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E39B-D69E-45C0-A47E-A19F0509C8C3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718F-BA8A-4BEF-9D62-919DBD2AF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36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E39B-D69E-45C0-A47E-A19F0509C8C3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718F-BA8A-4BEF-9D62-919DBD2AF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469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E39B-D69E-45C0-A47E-A19F0509C8C3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718F-BA8A-4BEF-9D62-919DBD2AF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458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E39B-D69E-45C0-A47E-A19F0509C8C3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718F-BA8A-4BEF-9D62-919DBD2AF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066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E39B-D69E-45C0-A47E-A19F0509C8C3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718F-BA8A-4BEF-9D62-919DBD2AF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036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9E39B-D69E-45C0-A47E-A19F0509C8C3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7718F-BA8A-4BEF-9D62-919DBD2AF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660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02654-1060-47BF-8E70-DBFF9F932CC9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EC8ED-9D76-44E4-BFF5-3209150C29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299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F8A15-FED6-444B-8714-889BE946BF5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F0314-51D1-4E9A-930A-68F8ADA7FC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069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902940" y="1169863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15,73%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574323" y="2260941"/>
            <a:ext cx="5107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7,15%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714368" y="1509415"/>
            <a:ext cx="6137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15,73%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749514" y="2545036"/>
            <a:ext cx="5107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7,15%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551405" y="1210963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99,53%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288691" y="1509416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99,53%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154827" y="2279454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52,30%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4322801" y="2525675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52,30%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6944497" y="1178100"/>
            <a:ext cx="5766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b="1" dirty="0"/>
              <a:t>100%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7714734" y="1503068"/>
            <a:ext cx="5766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b="1" dirty="0"/>
              <a:t>100%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7521147" y="2272952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26,53%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6723105" y="2553590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26,53%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9469394" y="1186337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84,76</a:t>
            </a:r>
            <a:r>
              <a:rPr lang="es-CO" sz="900" b="1" dirty="0"/>
              <a:t>%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10238601" y="1509415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54,57%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10102676" y="2298124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14,94%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9232555" y="2545036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14,94%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288691" y="4462991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97,89%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2619634" y="5256789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50%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1787608" y="5503010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50%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1997673" y="4136755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100%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4322801" y="5481587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39,88%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5154827" y="5235366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39,88%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4549346" y="4153918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100%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2697894" y="4468469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100%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6944497" y="4138371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98,49%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7677671" y="4436360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97,57%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7521147" y="5226080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41,73%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6697362" y="5515466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41,64%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9489988" y="4136754"/>
            <a:ext cx="7784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b="1" dirty="0"/>
              <a:t>96,22%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9520880" y="4850917"/>
            <a:ext cx="7784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b="1" dirty="0"/>
              <a:t>93,85%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9520880" y="5438122"/>
            <a:ext cx="7784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b="1" dirty="0"/>
              <a:t>39,18%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9525004" y="6148061"/>
            <a:ext cx="7784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b="1" dirty="0"/>
              <a:t>39,12%</a:t>
            </a:r>
          </a:p>
        </p:txBody>
      </p:sp>
    </p:spTree>
    <p:extLst>
      <p:ext uri="{BB962C8B-B14F-4D97-AF65-F5344CB8AC3E}">
        <p14:creationId xmlns:p14="http://schemas.microsoft.com/office/powerpoint/2010/main" val="15891665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64</Words>
  <Application>Microsoft Office PowerPoint</Application>
  <PresentationFormat>Panorámica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Diseño personalizado</vt:lpstr>
      <vt:lpstr>1_Diseño personalizado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Marisol Viveros</dc:creator>
  <cp:lastModifiedBy>Martha Cecilia Daza Rivera</cp:lastModifiedBy>
  <cp:revision>88</cp:revision>
  <dcterms:created xsi:type="dcterms:W3CDTF">2019-03-04T19:53:07Z</dcterms:created>
  <dcterms:modified xsi:type="dcterms:W3CDTF">2019-11-28T23:02:30Z</dcterms:modified>
</cp:coreProperties>
</file>