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41BA-A641-4882-83D6-DC77F5047568}" type="datetimeFigureOut">
              <a:rPr lang="es-CO" smtClean="0"/>
              <a:t>02/05/2016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95B3-C200-4DCC-BD4D-A1347F573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440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41BA-A641-4882-83D6-DC77F5047568}" type="datetimeFigureOut">
              <a:rPr lang="es-CO" smtClean="0"/>
              <a:t>02/05/2016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95B3-C200-4DCC-BD4D-A1347F573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21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41BA-A641-4882-83D6-DC77F5047568}" type="datetimeFigureOut">
              <a:rPr lang="es-CO" smtClean="0"/>
              <a:t>02/05/2016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95B3-C200-4DCC-BD4D-A1347F573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534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41BA-A641-4882-83D6-DC77F5047568}" type="datetimeFigureOut">
              <a:rPr lang="es-CO" smtClean="0"/>
              <a:t>02/05/2016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95B3-C200-4DCC-BD4D-A1347F573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054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41BA-A641-4882-83D6-DC77F5047568}" type="datetimeFigureOut">
              <a:rPr lang="es-CO" smtClean="0"/>
              <a:t>02/05/2016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95B3-C200-4DCC-BD4D-A1347F573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916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41BA-A641-4882-83D6-DC77F5047568}" type="datetimeFigureOut">
              <a:rPr lang="es-CO" smtClean="0"/>
              <a:t>02/05/2016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95B3-C200-4DCC-BD4D-A1347F573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66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41BA-A641-4882-83D6-DC77F5047568}" type="datetimeFigureOut">
              <a:rPr lang="es-CO" smtClean="0"/>
              <a:t>02/05/2016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95B3-C200-4DCC-BD4D-A1347F573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545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41BA-A641-4882-83D6-DC77F5047568}" type="datetimeFigureOut">
              <a:rPr lang="es-CO" smtClean="0"/>
              <a:t>02/05/2016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95B3-C200-4DCC-BD4D-A1347F573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65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41BA-A641-4882-83D6-DC77F5047568}" type="datetimeFigureOut">
              <a:rPr lang="es-CO" smtClean="0"/>
              <a:t>02/05/2016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95B3-C200-4DCC-BD4D-A1347F573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610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41BA-A641-4882-83D6-DC77F5047568}" type="datetimeFigureOut">
              <a:rPr lang="es-CO" smtClean="0"/>
              <a:t>02/05/2016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95B3-C200-4DCC-BD4D-A1347F573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611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41BA-A641-4882-83D6-DC77F5047568}" type="datetimeFigureOut">
              <a:rPr lang="es-CO" smtClean="0"/>
              <a:t>02/05/2016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95B3-C200-4DCC-BD4D-A1347F573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607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41BA-A641-4882-83D6-DC77F5047568}" type="datetimeFigureOut">
              <a:rPr lang="es-CO" smtClean="0"/>
              <a:t>02/05/2016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95B3-C200-4DCC-BD4D-A1347F573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01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9" y="165780"/>
            <a:ext cx="11497329" cy="64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9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45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Piñeros</dc:creator>
  <cp:lastModifiedBy>Nelson Piñeros</cp:lastModifiedBy>
  <cp:revision>1</cp:revision>
  <dcterms:created xsi:type="dcterms:W3CDTF">2016-02-25T22:41:14Z</dcterms:created>
  <dcterms:modified xsi:type="dcterms:W3CDTF">2016-05-02T15:09:19Z</dcterms:modified>
</cp:coreProperties>
</file>