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4B145-3D9E-43EF-B5D8-5AAEB07959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EC1783-A719-432C-9106-B2BABEA92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6793DB-0358-4E1E-BE3E-952AB3111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CF1D81-E059-45A4-85D5-43CFDE5D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55FAD0-B976-4A4C-B4E0-5BCBC17A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339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3B953-5A86-40CE-9FED-408765FFC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1CC8D7B-36FA-4844-B1A1-1829CC17F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0494EE-4C86-4CF4-8E56-FBB32DB7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4B09A3-3C0C-4D88-AC0C-3444B776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27BD74-8736-466A-BBED-7CF83471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271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D2C053-FC42-451B-BC22-4D7CB2AF7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3575F7-CB6F-4AE6-8B06-1233DA667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ACD0CC-448F-41C0-A536-DACCE15BC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06ADFF-EFC2-4534-80C9-FF028BB76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4C9404-BC22-4345-809F-5BC63781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73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3F9DA-54B1-4545-8B66-CEB56A25E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94EAF5-7DA6-4EEF-A5FF-2E6E553CA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85C41A-51B0-4A9B-A7CF-3B49FA9AD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8E4C6E-492E-4257-BB59-BEB98789A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3D898A-1866-41AB-861F-955CDBDE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5029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E02CE-42A7-4910-B8DA-C358E1B0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7933ED-4363-4741-9092-BACE698C6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A32B7A-F2BF-49A8-9858-D43A83B4C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E3CA61-F863-4183-AE5E-A1A229920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A0F76A-9309-4035-985B-2A4709EE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480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59579-A4CE-48BB-9309-7BE4D1EAF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4221E9-DC5E-49AC-A687-C6599339E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568C08-131C-4D5D-9912-93D3F109A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369CA0-BBC3-41B8-B800-931262449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6AA320-C2DB-4BB3-A6E5-5A286C9D9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D92512-15DB-4269-86E5-2005C73B9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108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9F561-9EDC-4A04-BC09-E947E1481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139006-6882-4B5D-8FCB-4C203D6A1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2E15F2-1B67-415F-8840-954A61BBB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834887-63E5-4B83-BFB5-C965AA79A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01935B1-D1AD-4423-AB68-241458A966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B014756-BCB9-41C3-9E78-382C8499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06A2208-73C2-46ED-89C4-695418E80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C1B6EC3-CC42-44C3-A495-54E620FBD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5416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F002D-BC05-4652-9C67-764D25D31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2E3EA6-8C7F-40CE-BAB9-50B29EB3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3E6E7D0-68A0-44ED-A2AD-CA0BEEE71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9FEF61-48AA-4122-A8DC-0D24CAB6F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79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B5BB8E-7B8F-4281-AD45-0ABEFF3C3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E6B911-B186-4322-B88D-602E3218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2CB8F7-DD04-4396-8B68-33E013AC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439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EAD7B-5500-498E-89D6-326937683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E2E0FB-55D1-4B0D-8B67-6A5B24BE8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3CB33F-7401-423D-A444-F00038154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0F34D0-CDD5-4F39-AFA0-D44B329B5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237CE9-97D9-4E5D-9E54-EAF00733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E0FD61C-A516-410F-B018-A7544BD19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720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9F4EFD-2E3A-4A82-8517-1C2941210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1B9936-6AE7-4C27-B984-E64C3C58FE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DBB623-09C2-4BD7-8DBE-358801912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130803-6D4A-413E-9AFD-31278722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4877A1-3B2D-4BC6-8928-D3294737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F1AA667-D63B-4CE6-8372-47F1176AD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457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5D69DE9-EA0F-493A-8F65-D811A9DD8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7B4B28-D8F7-4188-8887-3805E16C3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A79C69-8B6C-4D7B-8455-C9CC9C6E7A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13B8A-FAC3-4936-A404-51F47E751695}" type="datetimeFigureOut">
              <a:rPr lang="es-CO" smtClean="0"/>
              <a:t>10/04/2026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E0BF9D-9A40-4D05-991D-F6C2DA5C77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85B4BD-574D-41AC-B550-57E52C36E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BA159-5636-471F-973F-99E1357601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446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5A28B-8CE8-4B69-B4F9-79A50EE1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EF751E-F0D0-405E-B11E-30290D2C2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B439D9-370C-476B-94F2-62882EBE7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8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EA6F52-E09D-48E0-9D7B-E739CB8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C63889-0676-4BF8-8BCD-0C2E17F29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65093E-AF2B-4F66-AFCF-01349EE2D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84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B99928-99C2-4E06-8AB4-C6AF8225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97D32C-0CE4-41E1-998E-5EBACD0B0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ED5EC3-C015-42C7-898C-6970BAA4C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5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CAE6EB-297E-4FC0-AE14-0DDEE1EEF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55E9A6-9E35-4C9F-A062-C80778E7F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B3CE4B-C09B-461C-AF85-5AED648DD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601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234C8-18FA-4F13-A310-D6A19D218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F32224-27A6-4F32-B578-782DDE917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9C142A-EC9B-4C9A-B5F7-CB689092E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35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DCDC3-279F-4380-9FF8-D2A83F500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AB0088-AED2-48C5-A5C8-C5DD0F220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D41840-7D01-40C7-8E2D-E9324F97C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28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1D22E1-8136-4689-B77C-37677DAAD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915BDB-5EBD-4CF9-A5E8-E23BB2E8E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3A7A38-313B-4903-9C4E-6B16C5B00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57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7033B0-D611-42FB-9B6E-82874A420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627C51-B9F3-4E0B-9713-EDEE8C218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B7B7517-EA54-44A1-9274-55D101630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00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071387-6CDD-4B7F-B0D1-5020D59B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407AA8-390D-463E-83FF-D6D90D55F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7A08534-6CE6-404C-9A2C-A83B7201F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43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B3AE8-0D67-424E-B255-73000DDE9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93C050-DCBA-4144-AAA1-EA1BA5675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F58093-262F-4E48-AC9F-980A6D660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94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B6971-21A6-4642-BDF4-7591AD89C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0E854B-57DB-4B65-B64B-D4F8357FD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7ABEA8B-26A7-4E3D-9656-3FADE7CF3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73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24920-C487-4A55-969A-1DFED7DEEA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04C402-8A0F-446C-A7E0-EC0C7B4DD7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202D0B-4434-4641-9642-97FDC0E51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68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BDB20-99B1-4FA0-AED9-B5E2066F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0168D7-0655-4DDD-9EF1-BF689F1A1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925367-C8D9-4FE9-A3A6-F457753AA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11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19AA0F-2CE5-48CB-A829-B7DB7F1B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9C1A91-B957-4562-B8CF-A8927541E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5300F16-95BD-477C-BF67-2E8324D7F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277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7A604A-3122-4C8A-8106-6F459E3D8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3D6B52-C511-4F12-B5FC-F7DB8534C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620E00-ACB1-473A-91ED-C03CA093E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77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1AF3D6-7AC9-4261-B0E1-DFA891E42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353EF0-3BBD-469C-98E4-24E5F5E6E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BF4202-F74F-41DB-BD28-277912ECB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31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1F7A0-1030-4856-9090-1F832B9D4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3050A2-CCD5-4D6C-94A1-2EE2D9F66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9E929DF-A0CA-41DD-8632-E8243956A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15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32786-355B-4117-9684-96763BB02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5C4E4-5D23-4CE2-A9D1-A39380E0D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5CAEB3-2699-4348-B8FB-0615A0391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49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BFFA7-4432-4991-8449-38B87927C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56CFB0-73BD-4855-A658-70E4F3F81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A1A5A5-17D2-40A1-B734-D799A7A17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6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8B771-D041-46F2-B18A-6E4DF7D5A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7079E-52F9-45A0-98E5-A78FC7A31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FD9604-9D98-44C3-9C24-3C3F8CCCB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68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60E14-CDA6-4E28-A723-C2274BDD7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2379C-6BD7-449B-95D9-D2421CB13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81CE15-4327-4254-B4AB-5570FDEA6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44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8668B7-C7C5-4432-9B18-C0F3DE3D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28606D-931C-4867-AD39-0B54DC949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0FE59C-39D4-48BD-B5C8-19DDAA182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1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B5DC1-56A9-43E5-9EC4-6D807CFDC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558AB0-D587-44C3-B1D8-CE6881069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8A9230-824B-4720-8F26-B624D5B46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861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FCA33-F6A4-48A6-9258-9BA10BBF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6F2B33-B147-4BE5-897F-30C97F5BD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C3169B-D1BC-46C3-BE5A-EE3BAD4B8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08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77A9C-AB08-433E-B3C9-DA16B90A9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0D22B6-D92E-4DCA-A7E8-D8CC26DF4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B56CB4-6801-41FC-8105-62ACAF3F9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19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4F4825-2B1E-4193-AB21-D4B870A1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F11CDC-3682-4D4E-9A92-5EB3561F5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5D2D93-6E14-45C0-90E7-5631C4B0D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86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3CA64-F19C-4594-BF4F-BBDB4FF84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17F97E-9748-4A5A-A294-212D64A61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601090-BCD0-4D1B-A0E6-2115BCCD5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713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D32EE0-0533-4582-A537-568118D4F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5CE434-736D-44A5-9339-AC198B24F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CA2332-A99F-454A-A3EE-B750D38E5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54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F829EA-5DF5-42E3-AEC1-94B9C7F01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BB0BF8-FDC4-496E-B928-A1EA72FAC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80C0DB-525C-4E09-997E-35747A5DF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45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FBD593-ACCD-432E-8C13-20B0E3519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E09771-5A6A-4AD7-8AC4-FF803F6EE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0FBE33-69CE-436C-8F6E-90720EB3E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86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56C074-1ACC-4918-B76F-2380DF6A0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A63D88-EC87-49A0-A75D-1035447F6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80AECB1-8F4A-403D-A5A5-AC2A8E538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580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F47E7C-4FFF-4E69-A635-58608CB40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C0F67-35CE-4F0C-8B62-BA3B55CAF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8257E8-9C66-4714-AF0A-3A128C3DD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666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A3206-ACA3-45D5-BF3B-A46686752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86F0A2-E205-4323-8C4E-00674CBB0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CBD505-E6C7-476E-9940-F5B0A7828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2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04C23-9B7F-486C-B906-7D2464C6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6BC3B9-08CA-45D7-8991-208BD16CF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B7073B-F778-4E7E-BE27-72210C986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90A05-E16F-4E4B-AA26-81E128817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C0BB84-2612-47D0-8899-A15A84C7F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66F9690-45BA-4556-9CE4-3E9C590F1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33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DDE29-6A9F-4F62-8165-F89BFD928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649B8B-1D8C-4A95-B4F3-F7B43B37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C5E809-9B20-4883-83F1-334CAC8B3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354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D094A-CE1B-411E-B761-BB98D9069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15E910-7753-4094-80E9-F9AED35D8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580985-66D8-4C60-BEE8-1F2FC5D91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96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00E127-D76E-4CB1-9E5C-A334A304E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79C920-C9CF-45D6-9A32-DCC248A09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8523E3-367B-4A68-A4A9-89F248276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44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3AB1C-0250-486B-B015-4D773B1D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4F96D8-5250-413E-80EE-646C09117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B0FD618-4CD4-4182-8C6A-1BBACFB38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447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9DD968-A09F-40A5-AB32-98BC66763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63DACE-A4EF-4AC7-8B62-3F5746361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A1F9C1-2BC9-4AE7-955C-1FA810D4E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3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CA5B2-90BF-4E56-9E3B-25131A5A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1B4715-6104-4E21-8F1C-895FE48A1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92FBBE-DB89-405F-8E8B-7B5BBA910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2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5973FA-28FA-49B4-B234-B0B2C264E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8FA3FB-AAB3-41C6-BFA6-106C6AC99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4F616B4-0087-4564-BC0A-D11060EAE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36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CC2EE-2C5B-4553-AEFE-82354E19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C5279B-C333-4255-A11E-6A1A56693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0088722-87A4-4119-BE50-5D39C5DB4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59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DD1E0-27E2-4388-A220-832702F6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0136CC-F6D2-4E05-9532-5A23D0DFE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860278-7444-4391-8C45-F293AD57C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96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1C6150-EBD0-4E84-B86F-AE79BEF4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DB2BFA-CDBB-4FDF-B217-53E74FCCF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4A7924-219C-481F-815F-442249F55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57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Panorámica</PresentationFormat>
  <Paragraphs>0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Nelson Piñeros</dc:creator>
  <cp:lastModifiedBy>Nelson Piñeros</cp:lastModifiedBy>
  <cp:revision>3</cp:revision>
  <dcterms:created xsi:type="dcterms:W3CDTF">2026-04-10T14:32:58Z</dcterms:created>
  <dcterms:modified xsi:type="dcterms:W3CDTF">2026-04-10T14:35:56Z</dcterms:modified>
</cp:coreProperties>
</file>