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4" r:id="rId20"/>
    <p:sldId id="295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6" r:id="rId42"/>
    <p:sldId id="297" r:id="rId4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36428-5C55-E295-254B-5F5069549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868BDBF-91B4-C792-9E7C-14A44F62EC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6BC4BE-6BFD-E8E8-B934-C96542425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5B47DA-D72F-192A-0F3D-06894B4F9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96D0D4-6A3C-1379-AD4D-4F92919AA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3787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537E5C-9452-5F2A-EE81-94345FD0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895C13-8D69-2AD4-BC86-E5C75089E4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32DF03-16C5-0F06-70E8-F7C20DA8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D03E62-BE6B-050B-2630-3DA1DFEB0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6337A7-EF89-4EEA-7E70-1B6010C81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9192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4082CC2-4F02-5CE1-B274-D2D94954BA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B7AA60-FC0D-2379-40A6-0D7BEFCD9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60586F-9166-65D3-BBB4-D7D21FD4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BFC300-7482-DBD7-3D77-D01835F82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557543-A949-AF3B-77A8-2C6ED25EC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89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7A8BF2-FC1D-3AF1-73BC-122F837E7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A35D4E-EDBE-C0D8-6290-01FA8F709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305394-B304-EDF3-4AAA-294916738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B5B8C5-4862-8312-819E-1683006C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DDBB51-EDD9-3D2F-118D-D0EB4D82F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190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E60157-1912-B660-7F87-C6138E3E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065AA3-E02A-F2DB-0504-60CC31F95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EDCCE4-5550-B7B2-FFF4-05023E1B9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88354B-4B80-3F3E-5BD5-3125122F0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AA2B81-F107-B8ED-F4D3-0AEA578D0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55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70BFC0-B8C9-E238-D000-6CE0AD907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7D78F7-420C-75FB-7D69-1702FD306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2C4D04-9FD4-D19B-5261-39E89E29B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E67466-E633-9EE8-70F9-CFE1917CE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84F09F-11D0-003E-5FE3-CA5193E9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550605-C4E8-9910-162A-E3FEBDCB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504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CC0D43-EE19-0C44-9CC6-E3989898A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056419-1F03-0533-A194-C51B337AD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296A29-1279-265F-A386-F76D3A5E9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1043FCE-7969-308E-BBBF-097BCA6F75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5434E8C-3926-B6EC-F18B-DEC250B554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D0CE19-2E80-1597-B1E9-744D5DA43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126E6C-1CBE-5F67-7271-AA4AE20BD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84737CB-D03D-8DEC-971D-B27489196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842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DAA3B-CF74-0E30-2299-3C9DC39B8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5E0AD0D-DE5C-51D4-427A-B5E4EE1E0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6B0258-DDAD-EB58-1B2C-0848E81DF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8C3028-C580-6B49-8ABE-76B8DBCF5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820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33567C2-C784-2A0C-47CC-1CD63C727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0EB6BA7-CAA5-0E65-AE79-1D051118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1DE3F18-36D2-2AC4-D9BC-CA24713A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49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8DAD0D-31E1-5CDD-ED9A-0F0A1E33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E17F32-E5A7-038B-C0C6-24FE392E8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87D9BB-4A3E-BB44-5825-85A40C17B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81F416-7980-11BC-FC53-EEE2ECFF1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A67213-790A-3182-CDED-AAA6774B3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E9FB74-71D4-F972-A3D8-B7181FCF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954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FA0F8-1637-A9BC-6EE0-B22EC5E32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DD24AC3-3941-BEF1-EB28-3C8F9E173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ECC16F-5C96-037F-DDA9-3CEB3BFF8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EA9CE4-8807-A751-8384-7A2B3D171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790E8E-6D23-ED12-B9F1-2AFD2B51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AE1862-B116-83A9-E822-DBC80F48E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75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70E7024-9C3D-0873-D140-A6D1284AD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E59BFF-C20F-9CB4-E852-0F4C1EFCF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31EE13-4746-129E-A20D-2FA8AC9291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A71C0-B122-4046-928E-9798E7072382}" type="datetimeFigureOut">
              <a:rPr lang="es-CO" smtClean="0"/>
              <a:t>24/07/2023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DC1ACA-7B52-B438-C414-01CD1C9A6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452258-02E9-28B8-A164-4367918F6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8F823-87A0-445D-AD88-848DC6990C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514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57DF5C3-6A45-D9F3-DB07-BD12CC187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87" t="13509" r="15979" b="54978"/>
          <a:stretch/>
        </p:blipFill>
        <p:spPr>
          <a:xfrm>
            <a:off x="1305391" y="1364975"/>
            <a:ext cx="9837717" cy="266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72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16B332B-DDCA-DC3E-7DBD-887511F1A9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83" t="15055" r="31413" b="17683"/>
          <a:stretch/>
        </p:blipFill>
        <p:spPr>
          <a:xfrm>
            <a:off x="1940943" y="145774"/>
            <a:ext cx="8721306" cy="660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81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299CBAD-0591-4FA1-9B57-EF6F627080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05" t="47148" r="22174" b="15732"/>
          <a:stretch/>
        </p:blipFill>
        <p:spPr>
          <a:xfrm>
            <a:off x="371059" y="304799"/>
            <a:ext cx="8376126" cy="2912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73CE18C-C941-FEA8-AC64-54A6578E44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78" t="34389" r="21087" b="27138"/>
          <a:stretch/>
        </p:blipFill>
        <p:spPr>
          <a:xfrm>
            <a:off x="371059" y="3048000"/>
            <a:ext cx="8613912" cy="336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53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A3B09A0-5FF8-C1B7-91AD-F376C02B0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48" t="37482" r="23478" b="32358"/>
          <a:stretch/>
        </p:blipFill>
        <p:spPr>
          <a:xfrm>
            <a:off x="2517912" y="438197"/>
            <a:ext cx="7592246" cy="214055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2D12538-1210-B276-5654-5DFEC25DED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95" t="37482" r="21631" b="16119"/>
          <a:stretch/>
        </p:blipFill>
        <p:spPr>
          <a:xfrm>
            <a:off x="2517912" y="2797882"/>
            <a:ext cx="7898296" cy="376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46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955248-77F5-67AD-2474-577F84D5B2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13" t="31875" r="21957" b="31585"/>
          <a:stretch/>
        </p:blipFill>
        <p:spPr>
          <a:xfrm>
            <a:off x="2610678" y="304800"/>
            <a:ext cx="6811618" cy="258513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CB48F81-543C-6DDD-8AD1-FEE38EFC6C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9" t="14862" r="21630" b="33132"/>
          <a:stretch/>
        </p:blipFill>
        <p:spPr>
          <a:xfrm>
            <a:off x="2610678" y="2889932"/>
            <a:ext cx="7023653" cy="373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4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0141C54-B173-27B6-3D9C-63EE4E74E3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78" t="30522" r="25652" b="30812"/>
          <a:stretch/>
        </p:blipFill>
        <p:spPr>
          <a:xfrm>
            <a:off x="2782956" y="0"/>
            <a:ext cx="6202017" cy="265043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BA11F0C-6C5D-61BB-DC7F-D1052D905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78" t="16022" r="22174" b="24046"/>
          <a:stretch/>
        </p:blipFill>
        <p:spPr>
          <a:xfrm>
            <a:off x="2782957" y="2650435"/>
            <a:ext cx="6626087" cy="410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41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C3ED840-AA32-772F-291C-03B05AFE7C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78" t="29942" r="21848" b="37966"/>
          <a:stretch/>
        </p:blipFill>
        <p:spPr>
          <a:xfrm>
            <a:off x="622853" y="660586"/>
            <a:ext cx="8388626" cy="276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40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3CABDA6-E432-9CEB-CBEA-6E285CB43F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70" t="14862" r="24891" b="5486"/>
          <a:stretch/>
        </p:blipFill>
        <p:spPr>
          <a:xfrm>
            <a:off x="2643808" y="289257"/>
            <a:ext cx="6904384" cy="627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148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E98AE15-8B2E-2CB0-8043-7E570039C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74" t="27623" r="30761" b="8385"/>
          <a:stretch/>
        </p:blipFill>
        <p:spPr>
          <a:xfrm>
            <a:off x="2438398" y="219546"/>
            <a:ext cx="6612836" cy="641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13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7D0F792-2E03-4F0D-AF97-5F7E2515E8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66" t="24025" r="19269" b="3899"/>
          <a:stretch/>
        </p:blipFill>
        <p:spPr>
          <a:xfrm>
            <a:off x="2225614" y="276045"/>
            <a:ext cx="8082952" cy="568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92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52E9126-4AF5-4F62-8459-E5370429F5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13" t="7421" r="19411" b="6163"/>
          <a:stretch/>
        </p:blipFill>
        <p:spPr>
          <a:xfrm>
            <a:off x="2562044" y="508957"/>
            <a:ext cx="8255481" cy="612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7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AEDAC7C-4A1F-5AE1-D8A1-35A249C06B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13" t="14089" r="21522" b="44538"/>
          <a:stretch/>
        </p:blipFill>
        <p:spPr>
          <a:xfrm>
            <a:off x="1789043" y="1268896"/>
            <a:ext cx="7885044" cy="321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27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DF08169-E129-4E54-A28E-F15527FCF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59" t="7170" r="19552" b="25535"/>
          <a:stretch/>
        </p:blipFill>
        <p:spPr>
          <a:xfrm>
            <a:off x="1984074" y="577971"/>
            <a:ext cx="841931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74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B1C5C02-BBE9-2F09-BD7F-EAA55589B6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78" t="34582" r="21848" b="22305"/>
          <a:stretch/>
        </p:blipFill>
        <p:spPr>
          <a:xfrm>
            <a:off x="1934816" y="1338469"/>
            <a:ext cx="7597373" cy="336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9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26CA8F1-CEB1-CF95-A8A9-425FCC1B63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39" t="18342" r="21848" b="15346"/>
          <a:stretch/>
        </p:blipFill>
        <p:spPr>
          <a:xfrm>
            <a:off x="2809460" y="1156252"/>
            <a:ext cx="6573079" cy="454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10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38C9FB-4678-7488-7AC7-5CC9C4C66E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61" t="23949" r="21848" b="19019"/>
          <a:stretch/>
        </p:blipFill>
        <p:spPr>
          <a:xfrm>
            <a:off x="1809858" y="925214"/>
            <a:ext cx="8572283" cy="500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20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81DED24-1F5B-3FC4-085E-006F8DBDDC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05" t="39995" r="22392" b="21919"/>
          <a:stretch/>
        </p:blipFill>
        <p:spPr>
          <a:xfrm>
            <a:off x="1202570" y="112143"/>
            <a:ext cx="7941430" cy="296665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F39D1B5-E6A1-BF24-A50F-9ED7AE79BF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34" t="36346" r="21630" b="23079"/>
          <a:stretch/>
        </p:blipFill>
        <p:spPr>
          <a:xfrm>
            <a:off x="1030042" y="3078798"/>
            <a:ext cx="8276735" cy="340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39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226F3F7-16B0-CA6C-64EE-01D77865E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05" t="26655" r="22500" b="31972"/>
          <a:stretch/>
        </p:blipFill>
        <p:spPr>
          <a:xfrm>
            <a:off x="503582" y="225287"/>
            <a:ext cx="8994722" cy="35673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C26C250-DFD8-5E50-5C2A-D0DE76EBEE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43" t="39415" r="23261" b="31005"/>
          <a:stretch/>
        </p:blipFill>
        <p:spPr>
          <a:xfrm>
            <a:off x="382191" y="3846898"/>
            <a:ext cx="8994722" cy="278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66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84A89CE-5C06-13AD-6F15-6DF8D531DD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44" t="41348" r="21631" b="15539"/>
          <a:stretch/>
        </p:blipFill>
        <p:spPr>
          <a:xfrm>
            <a:off x="291547" y="278295"/>
            <a:ext cx="8869706" cy="325853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FADC29F-76CB-84EA-42F5-D87DEA9962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87" t="38449" r="21087" b="23852"/>
          <a:stretch/>
        </p:blipFill>
        <p:spPr>
          <a:xfrm>
            <a:off x="406325" y="3429000"/>
            <a:ext cx="8640149" cy="331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956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1EEFA79-FE10-2614-0486-B6DE1B75E2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44" t="36322" r="28152" b="26945"/>
          <a:stretch/>
        </p:blipFill>
        <p:spPr>
          <a:xfrm>
            <a:off x="351181" y="265043"/>
            <a:ext cx="6783368" cy="28704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E810352-99A0-1CD7-C27C-6D4015FBF0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78" t="38642" r="24347" b="24625"/>
          <a:stretch/>
        </p:blipFill>
        <p:spPr>
          <a:xfrm>
            <a:off x="4798151" y="118393"/>
            <a:ext cx="7393849" cy="292673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B494E65-FEB6-9417-3FE4-94F1282D82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00" t="36901" r="24348" b="31393"/>
          <a:stretch/>
        </p:blipFill>
        <p:spPr>
          <a:xfrm>
            <a:off x="2005828" y="3722490"/>
            <a:ext cx="8180343" cy="274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3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66D2D47-227D-9409-B6BD-849E4BB1BD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35" t="21242" r="22935" b="27331"/>
          <a:stretch/>
        </p:blipFill>
        <p:spPr>
          <a:xfrm>
            <a:off x="278295" y="198781"/>
            <a:ext cx="6599583" cy="352507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3F1E386-A8B9-E104-7F35-8C8519E5EE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78" t="26462" r="22391" b="23465"/>
          <a:stretch/>
        </p:blipFill>
        <p:spPr>
          <a:xfrm>
            <a:off x="4081670" y="2796209"/>
            <a:ext cx="6599583" cy="343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63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13166B-AFA3-DEA6-6CE2-32C642D931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9" t="17955" r="22174" b="7612"/>
          <a:stretch/>
        </p:blipFill>
        <p:spPr>
          <a:xfrm>
            <a:off x="2040833" y="384313"/>
            <a:ext cx="7434471" cy="571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2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95513C6-E223-3FA5-2030-F4A466174B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96" t="19888" r="19565" b="17859"/>
          <a:stretch/>
        </p:blipFill>
        <p:spPr>
          <a:xfrm>
            <a:off x="1762539" y="946977"/>
            <a:ext cx="8401878" cy="496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00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E75854F-22AE-1E65-99EF-F4EADA2D91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9" t="13896" r="21956" b="5293"/>
          <a:stretch/>
        </p:blipFill>
        <p:spPr>
          <a:xfrm>
            <a:off x="2610677" y="532649"/>
            <a:ext cx="6970645" cy="579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647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9D3B522-9EE6-72E1-0A14-964F2D21A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95" t="52562" r="21848" b="19985"/>
          <a:stretch/>
        </p:blipFill>
        <p:spPr>
          <a:xfrm>
            <a:off x="437322" y="318051"/>
            <a:ext cx="6639339" cy="188180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6C96339-37DB-621F-A8D8-1EBEFDEB8B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87" t="18922" r="21957" b="20952"/>
          <a:stretch/>
        </p:blipFill>
        <p:spPr>
          <a:xfrm>
            <a:off x="3087757" y="2199860"/>
            <a:ext cx="6639339" cy="41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9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29F0F2-0CA2-8E24-D348-39507E31D7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78" t="50000" r="22174" b="22305"/>
          <a:stretch/>
        </p:blipFill>
        <p:spPr>
          <a:xfrm>
            <a:off x="450574" y="447261"/>
            <a:ext cx="7447722" cy="21337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E44D826-14FC-F2A5-B472-A65559C7EB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9" t="26462" r="38804" b="22885"/>
          <a:stretch/>
        </p:blipFill>
        <p:spPr>
          <a:xfrm>
            <a:off x="3631095" y="2739888"/>
            <a:ext cx="4611758" cy="347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015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6E0A242-E230-EE77-473A-411BAC81A0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79" t="35331" r="20651" b="36636"/>
          <a:stretch/>
        </p:blipFill>
        <p:spPr>
          <a:xfrm>
            <a:off x="384313" y="357809"/>
            <a:ext cx="7845104" cy="22131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3686899-345D-9472-EE4F-C7CAF2C014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04" t="37482" r="39565" b="25205"/>
          <a:stretch/>
        </p:blipFill>
        <p:spPr>
          <a:xfrm>
            <a:off x="4823791" y="3186854"/>
            <a:ext cx="4929809" cy="282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809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CA8D64B-59B8-F1A3-20FC-61C938E9D5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78" t="45989" r="22391" b="31391"/>
          <a:stretch/>
        </p:blipFill>
        <p:spPr>
          <a:xfrm>
            <a:off x="344557" y="397565"/>
            <a:ext cx="6599582" cy="155050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A383B36-AF7B-A016-7A25-B81C181262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13" t="40939" r="21957" b="17689"/>
          <a:stretch/>
        </p:blipFill>
        <p:spPr>
          <a:xfrm>
            <a:off x="1603514" y="2073966"/>
            <a:ext cx="6599582" cy="28359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B45E05C-3961-8C39-66FE-0FEC6AFEB3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39" t="51595" r="22609" b="28685"/>
          <a:stretch/>
        </p:blipFill>
        <p:spPr>
          <a:xfrm>
            <a:off x="4094922" y="5148469"/>
            <a:ext cx="6480314" cy="13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59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1A6B1F0-7844-2CB0-5D6D-60027A79B8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87" t="27622" r="22392" b="28105"/>
          <a:stretch/>
        </p:blipFill>
        <p:spPr>
          <a:xfrm>
            <a:off x="265044" y="212036"/>
            <a:ext cx="6586330" cy="303474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D9A1E1D-DD29-06FB-FECD-B0CA248D76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78" t="44442" r="22500" b="29845"/>
          <a:stretch/>
        </p:blipFill>
        <p:spPr>
          <a:xfrm>
            <a:off x="2862470" y="3048000"/>
            <a:ext cx="6586330" cy="176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21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4072401-26CA-A914-39D7-4FB9E4645E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22" t="44442" r="21848" b="28685"/>
          <a:stretch/>
        </p:blipFill>
        <p:spPr>
          <a:xfrm>
            <a:off x="993912" y="993914"/>
            <a:ext cx="6599583" cy="184205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91E3EC-14CB-D627-F348-CD5550DB3B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30" t="41348" r="21740" b="31779"/>
          <a:stretch/>
        </p:blipFill>
        <p:spPr>
          <a:xfrm>
            <a:off x="2968488" y="2835966"/>
            <a:ext cx="6599584" cy="184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755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EE3A477-2950-0496-A9EC-5E15EC29C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44" t="13315" r="21087" b="10125"/>
          <a:stretch/>
        </p:blipFill>
        <p:spPr>
          <a:xfrm>
            <a:off x="2782956" y="611082"/>
            <a:ext cx="7315200" cy="563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608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2EF781D-4FE3-5EC3-15AC-150BBCBF8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70" t="18729" r="22064" b="7225"/>
          <a:stretch/>
        </p:blipFill>
        <p:spPr>
          <a:xfrm>
            <a:off x="2769703" y="596348"/>
            <a:ext cx="6904383" cy="526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5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B067227-B9AA-6083-6F8D-C573179EBF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96" t="16796" r="21413" b="12639"/>
          <a:stretch/>
        </p:blipFill>
        <p:spPr>
          <a:xfrm>
            <a:off x="2501348" y="506896"/>
            <a:ext cx="7189304" cy="519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9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58FC1A7-23FC-A921-4AFE-69199E63F8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57" t="15443" r="19782" b="9738"/>
          <a:stretch/>
        </p:blipFill>
        <p:spPr>
          <a:xfrm>
            <a:off x="2279373" y="477078"/>
            <a:ext cx="8070575" cy="582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775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5047B48-3B91-F718-5930-8A5DA80944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53" t="36322" r="21956" b="32552"/>
          <a:stretch/>
        </p:blipFill>
        <p:spPr>
          <a:xfrm>
            <a:off x="2067338" y="1881810"/>
            <a:ext cx="6692349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333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72ACE2E-7350-4965-96FA-80AD62804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175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B0B6BC0-22AD-4816-B480-7E36E53F6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49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325C10-DCCB-46F4-E5D3-FC9F903CCD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0" t="14476" r="19783" b="20372"/>
          <a:stretch/>
        </p:blipFill>
        <p:spPr>
          <a:xfrm>
            <a:off x="2079431" y="715617"/>
            <a:ext cx="8257265" cy="516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17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DE16C23-5C2C-5152-FEDD-397936E17C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84" t="13509" r="20325" b="8773"/>
          <a:stretch/>
        </p:blipFill>
        <p:spPr>
          <a:xfrm>
            <a:off x="2398644" y="394252"/>
            <a:ext cx="7971874" cy="606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96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9A209D3-3B57-F775-BF51-AE4C773E3C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83" t="43862" r="19783" b="22112"/>
          <a:stretch/>
        </p:blipFill>
        <p:spPr>
          <a:xfrm>
            <a:off x="1914939" y="1417981"/>
            <a:ext cx="8362122" cy="276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46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5714657-79C7-CF42-368A-B55BF77031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74" t="13122" r="20435" b="7226"/>
          <a:stretch/>
        </p:blipFill>
        <p:spPr>
          <a:xfrm>
            <a:off x="2292624" y="397565"/>
            <a:ext cx="7832037" cy="611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20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FC086F8-D8E2-5691-F292-0F5DCD955E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8" t="24142" r="20544" b="36998"/>
          <a:stretch/>
        </p:blipFill>
        <p:spPr>
          <a:xfrm>
            <a:off x="318051" y="152400"/>
            <a:ext cx="7023653" cy="266368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415B8D5-8EA3-C055-0ED4-2820864FA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7" t="23949" r="19566" b="24045"/>
          <a:stretch/>
        </p:blipFill>
        <p:spPr>
          <a:xfrm>
            <a:off x="318051" y="2816087"/>
            <a:ext cx="7142923" cy="356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0957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0</Words>
  <Application>Microsoft Office PowerPoint</Application>
  <PresentationFormat>Panorámica</PresentationFormat>
  <Paragraphs>0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Rojas</dc:creator>
  <cp:lastModifiedBy>Nelson Piñeros</cp:lastModifiedBy>
  <cp:revision>8</cp:revision>
  <dcterms:created xsi:type="dcterms:W3CDTF">2023-07-24T17:30:53Z</dcterms:created>
  <dcterms:modified xsi:type="dcterms:W3CDTF">2023-07-24T22:18:13Z</dcterms:modified>
</cp:coreProperties>
</file>