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76" r:id="rId3"/>
    <p:sldId id="277" r:id="rId4"/>
    <p:sldId id="278" r:id="rId5"/>
    <p:sldId id="274" r:id="rId6"/>
    <p:sldId id="275" r:id="rId7"/>
    <p:sldId id="279" r:id="rId8"/>
    <p:sldId id="280" r:id="rId9"/>
  </p:sldIdLst>
  <p:sldSz cx="12192000" cy="6858000"/>
  <p:notesSz cx="6797675" cy="9926638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F1C080-0283-3B5F-2D7C-078B006CAE18}" name="Martha Cecilia Daza Rivera" initials="MCDR" userId="S-1-5-21-1450441323-2820054174-3493730105-1175" providerId="AD"/>
  <p188:author id="{029500AA-52C4-AA76-D0A6-55CBE758C4C6}" name="Jorge Ismael Muñoz Rodriguez" initials="JM" userId="S::jorge.munoz@unidadsolidaria.gov.co::908e14ed-d37f-4414-a0be-b89318167e49" providerId="AD"/>
  <p188:author id="{6A13CED2-920D-3635-9013-20FA7ECE4B29}" name="Marisol Viveros" initials="MV" userId="S::marisol.viveros@unidadsolidaria.gov.co::7d580676-11cc-4ff2-98c8-f52eabc02f6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32336"/>
    <a:srgbClr val="990033"/>
    <a:srgbClr val="990000"/>
    <a:srgbClr val="8D2B42"/>
    <a:srgbClr val="FFCC99"/>
    <a:srgbClr val="FBB0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2" autoAdjust="0"/>
    <p:restoredTop sz="94664" autoAdjust="0"/>
  </p:normalViewPr>
  <p:slideViewPr>
    <p:cSldViewPr snapToGrid="0">
      <p:cViewPr varScale="1">
        <p:scale>
          <a:sx n="104" d="100"/>
          <a:sy n="104" d="100"/>
        </p:scale>
        <p:origin x="50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306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2D5F1-6A6B-4EF6-8098-FCF844195B1A}" type="datetimeFigureOut">
              <a:rPr lang="es-CO" smtClean="0"/>
              <a:t>11/11/2025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FD2D8F-0995-471E-8745-26057E81F8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53386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FA8D62-0402-BFC5-C922-F7254F006B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5578" y="1453837"/>
            <a:ext cx="4781909" cy="1237240"/>
          </a:xfrm>
        </p:spPr>
        <p:txBody>
          <a:bodyPr anchor="b">
            <a:noAutofit/>
          </a:bodyPr>
          <a:lstStyle>
            <a:lvl1pPr algn="l">
              <a:defRPr lang="es-CO" sz="4000" b="0" kern="1200" spc="-35" dirty="0">
                <a:solidFill>
                  <a:srgbClr val="F8AF3C"/>
                </a:solidFill>
                <a:latin typeface="Montserrat ExtraBold" panose="00000900000000000000" pitchFamily="50" charset="0"/>
                <a:ea typeface="+mn-ea"/>
                <a:cs typeface="Montserrat ExtraBold" panose="00000900000000000000" pitchFamily="50" charset="0"/>
              </a:defRPr>
            </a:lvl1pPr>
          </a:lstStyle>
          <a:p>
            <a:r>
              <a:rPr lang="es-ES" dirty="0"/>
              <a:t>TÍTULO </a:t>
            </a:r>
            <a:br>
              <a:rPr lang="es-ES" dirty="0"/>
            </a:br>
            <a:r>
              <a:rPr lang="es-ES" dirty="0"/>
              <a:t>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94C6460-94ED-6B5E-9EBF-153D2932BD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578" y="3735663"/>
            <a:ext cx="4579189" cy="69823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Montserrat Light" panose="000004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grpSp>
        <p:nvGrpSpPr>
          <p:cNvPr id="10" name="object 6">
            <a:extLst>
              <a:ext uri="{FF2B5EF4-FFF2-40B4-BE49-F238E27FC236}">
                <a16:creationId xmlns:a16="http://schemas.microsoft.com/office/drawing/2014/main" id="{4B6535E0-4A83-8AFB-6AE7-A9C2661E99F9}"/>
              </a:ext>
            </a:extLst>
          </p:cNvPr>
          <p:cNvGrpSpPr/>
          <p:nvPr userDrawn="1"/>
        </p:nvGrpSpPr>
        <p:grpSpPr>
          <a:xfrm>
            <a:off x="525578" y="3184047"/>
            <a:ext cx="3084195" cy="61594"/>
            <a:chOff x="870371" y="5852942"/>
            <a:chExt cx="3084195" cy="61594"/>
          </a:xfrm>
        </p:grpSpPr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EF236B37-4440-6373-A932-9FAB954087D3}"/>
                </a:ext>
              </a:extLst>
            </p:cNvPr>
            <p:cNvSpPr/>
            <p:nvPr/>
          </p:nvSpPr>
          <p:spPr>
            <a:xfrm>
              <a:off x="870371" y="5852942"/>
              <a:ext cx="1540510" cy="61594"/>
            </a:xfrm>
            <a:custGeom>
              <a:avLst/>
              <a:gdLst/>
              <a:ahLst/>
              <a:cxnLst/>
              <a:rect l="l" t="t" r="r" b="b"/>
              <a:pathLst>
                <a:path w="1540510" h="61595">
                  <a:moveTo>
                    <a:pt x="1540005" y="0"/>
                  </a:moveTo>
                  <a:lnTo>
                    <a:pt x="0" y="0"/>
                  </a:lnTo>
                  <a:lnTo>
                    <a:pt x="0" y="60992"/>
                  </a:lnTo>
                  <a:lnTo>
                    <a:pt x="1540005" y="60992"/>
                  </a:lnTo>
                  <a:lnTo>
                    <a:pt x="1540005" y="0"/>
                  </a:lnTo>
                  <a:close/>
                </a:path>
              </a:pathLst>
            </a:custGeom>
            <a:solidFill>
              <a:srgbClr val="F8AF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E21D86BA-E334-F33A-41F7-306D386A9C78}"/>
                </a:ext>
              </a:extLst>
            </p:cNvPr>
            <p:cNvSpPr/>
            <p:nvPr/>
          </p:nvSpPr>
          <p:spPr>
            <a:xfrm>
              <a:off x="2410376" y="5852942"/>
              <a:ext cx="772160" cy="61594"/>
            </a:xfrm>
            <a:custGeom>
              <a:avLst/>
              <a:gdLst/>
              <a:ahLst/>
              <a:cxnLst/>
              <a:rect l="l" t="t" r="r" b="b"/>
              <a:pathLst>
                <a:path w="772160" h="61595">
                  <a:moveTo>
                    <a:pt x="772028" y="0"/>
                  </a:moveTo>
                  <a:lnTo>
                    <a:pt x="0" y="0"/>
                  </a:lnTo>
                  <a:lnTo>
                    <a:pt x="0" y="60992"/>
                  </a:lnTo>
                  <a:lnTo>
                    <a:pt x="772028" y="60992"/>
                  </a:lnTo>
                  <a:lnTo>
                    <a:pt x="772028" y="0"/>
                  </a:lnTo>
                  <a:close/>
                </a:path>
              </a:pathLst>
            </a:custGeom>
            <a:solidFill>
              <a:srgbClr val="161C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77C85119-D8A8-1594-0E51-8162F73431D2}"/>
                </a:ext>
              </a:extLst>
            </p:cNvPr>
            <p:cNvSpPr/>
            <p:nvPr/>
          </p:nvSpPr>
          <p:spPr>
            <a:xfrm>
              <a:off x="3182395" y="5852942"/>
              <a:ext cx="772160" cy="61594"/>
            </a:xfrm>
            <a:custGeom>
              <a:avLst/>
              <a:gdLst/>
              <a:ahLst/>
              <a:cxnLst/>
              <a:rect l="l" t="t" r="r" b="b"/>
              <a:pathLst>
                <a:path w="772160" h="61595">
                  <a:moveTo>
                    <a:pt x="772028" y="0"/>
                  </a:moveTo>
                  <a:lnTo>
                    <a:pt x="0" y="0"/>
                  </a:lnTo>
                  <a:lnTo>
                    <a:pt x="0" y="60992"/>
                  </a:lnTo>
                  <a:lnTo>
                    <a:pt x="772028" y="60992"/>
                  </a:lnTo>
                  <a:lnTo>
                    <a:pt x="772028" y="0"/>
                  </a:lnTo>
                  <a:close/>
                </a:path>
              </a:pathLst>
            </a:custGeom>
            <a:solidFill>
              <a:srgbClr val="E41F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0" name="Imagen 29" descr="Logotipo&#10;&#10;Descripción generada automáticamente">
            <a:extLst>
              <a:ext uri="{FF2B5EF4-FFF2-40B4-BE49-F238E27FC236}">
                <a16:creationId xmlns:a16="http://schemas.microsoft.com/office/drawing/2014/main" id="{57E91968-2D9E-F730-4ACF-F856B9CD00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630" y="5710688"/>
            <a:ext cx="2280529" cy="937024"/>
          </a:xfrm>
          <a:prstGeom prst="rect">
            <a:avLst/>
          </a:prstGeom>
        </p:spPr>
      </p:pic>
      <p:sp>
        <p:nvSpPr>
          <p:cNvPr id="32" name="object 2">
            <a:extLst>
              <a:ext uri="{FF2B5EF4-FFF2-40B4-BE49-F238E27FC236}">
                <a16:creationId xmlns:a16="http://schemas.microsoft.com/office/drawing/2014/main" id="{B79F5744-2D33-ADDD-12D7-E5F440FAF478}"/>
              </a:ext>
            </a:extLst>
          </p:cNvPr>
          <p:cNvSpPr/>
          <p:nvPr userDrawn="1"/>
        </p:nvSpPr>
        <p:spPr>
          <a:xfrm>
            <a:off x="5739063" y="3429001"/>
            <a:ext cx="6196263" cy="3429000"/>
          </a:xfrm>
          <a:custGeom>
            <a:avLst/>
            <a:gdLst/>
            <a:ahLst/>
            <a:cxnLst/>
            <a:rect l="l" t="t" r="r" b="b"/>
            <a:pathLst>
              <a:path w="356870" h="4994909">
                <a:moveTo>
                  <a:pt x="0" y="4994612"/>
                </a:moveTo>
                <a:lnTo>
                  <a:pt x="356303" y="4994612"/>
                </a:lnTo>
                <a:lnTo>
                  <a:pt x="356303" y="0"/>
                </a:lnTo>
                <a:lnTo>
                  <a:pt x="0" y="0"/>
                </a:lnTo>
                <a:lnTo>
                  <a:pt x="0" y="4994612"/>
                </a:lnTo>
                <a:close/>
              </a:path>
            </a:pathLst>
          </a:custGeom>
          <a:solidFill>
            <a:srgbClr val="F8AF3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F5C0F8D2-37B0-14B6-ED36-854D6F303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0341"/>
          <a:stretch/>
        </p:blipFill>
        <p:spPr>
          <a:xfrm>
            <a:off x="7170354" y="0"/>
            <a:ext cx="4414889" cy="6858000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F486CE69-3905-83D1-57FA-B2BA6C8A3D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7278" r="17873"/>
          <a:stretch/>
        </p:blipFill>
        <p:spPr>
          <a:xfrm>
            <a:off x="6007966" y="0"/>
            <a:ext cx="5658456" cy="6858000"/>
          </a:xfrm>
          <a:prstGeom prst="rect">
            <a:avLst/>
          </a:prstGeom>
        </p:spPr>
      </p:pic>
      <p:pic>
        <p:nvPicPr>
          <p:cNvPr id="4" name="Imagen 3" descr="Imagen que contiene Icono&#10;&#10;Descripción generada automáticamente">
            <a:extLst>
              <a:ext uri="{FF2B5EF4-FFF2-40B4-BE49-F238E27FC236}">
                <a16:creationId xmlns:a16="http://schemas.microsoft.com/office/drawing/2014/main" id="{D551B7BD-0937-060F-A18F-A82BC28A117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77" y="5952394"/>
            <a:ext cx="1540005" cy="53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773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E5E770-F4A6-7C46-C4D1-18F3D2CFD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62" y="636117"/>
            <a:ext cx="5002449" cy="64552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990033"/>
                </a:solidFill>
                <a:latin typeface="Montserrat ExtraBold" panose="00000900000000000000" pitchFamily="50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CC56A80-36FB-5254-0ED7-1796CE6B926D}"/>
              </a:ext>
            </a:extLst>
          </p:cNvPr>
          <p:cNvSpPr/>
          <p:nvPr userDrawn="1"/>
        </p:nvSpPr>
        <p:spPr>
          <a:xfrm>
            <a:off x="466725" y="599922"/>
            <a:ext cx="45719" cy="691247"/>
          </a:xfrm>
          <a:prstGeom prst="rect">
            <a:avLst/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Marcador de contenido 2">
            <a:extLst>
              <a:ext uri="{FF2B5EF4-FFF2-40B4-BE49-F238E27FC236}">
                <a16:creationId xmlns:a16="http://schemas.microsoft.com/office/drawing/2014/main" id="{D39A638D-EE56-0FE8-40E9-C5825C6724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1562" y="1825625"/>
            <a:ext cx="11002902" cy="4351338"/>
          </a:xfrm>
        </p:spPr>
        <p:txBody>
          <a:bodyPr>
            <a:normAutofit/>
          </a:bodyPr>
          <a:lstStyle>
            <a:lvl1pPr>
              <a:defRPr sz="2000" b="0">
                <a:solidFill>
                  <a:schemeClr val="tx1">
                    <a:lumMod val="85000"/>
                    <a:lumOff val="15000"/>
                  </a:schemeClr>
                </a:solidFill>
                <a:latin typeface="Montserrat ExtraBold" panose="00000900000000000000" pitchFamily="50" charset="0"/>
              </a:defRPr>
            </a:lvl1pPr>
            <a:lvl2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2pPr>
            <a:lvl3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3pPr>
            <a:lvl4pPr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4pPr>
            <a:lvl5pPr marL="182880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</p:txBody>
      </p:sp>
      <p:pic>
        <p:nvPicPr>
          <p:cNvPr id="4" name="Imagen 3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F50143A7-4ED9-888A-DFB2-4F5692B755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525" y="251877"/>
            <a:ext cx="1801939" cy="102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73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717AAEC3-7853-BFE0-4B9E-B702F8CEC0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35" t="3242" r="3388"/>
          <a:stretch/>
        </p:blipFill>
        <p:spPr>
          <a:xfrm>
            <a:off x="7009016" y="4164"/>
            <a:ext cx="4500914" cy="6853835"/>
          </a:xfrm>
          <a:prstGeom prst="rect">
            <a:avLst/>
          </a:prstGeom>
        </p:spPr>
      </p:pic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0D0BDFF4-AA76-124A-AD04-417C823160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0632" y="1825625"/>
            <a:ext cx="4772025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Montserrat ExtraBold" panose="00000900000000000000" pitchFamily="50" charset="0"/>
              </a:defRPr>
            </a:lvl1pPr>
            <a:lvl2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2pPr>
            <a:lvl3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3pPr>
            <a:lvl4pPr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4pPr>
            <a:lvl5pPr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F2BA844A-9986-9886-ADE3-AF764FDC4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62" y="636117"/>
            <a:ext cx="5002449" cy="645528"/>
          </a:xfrm>
        </p:spPr>
        <p:txBody>
          <a:bodyPr/>
          <a:lstStyle>
            <a:lvl1pPr>
              <a:defRPr>
                <a:solidFill>
                  <a:srgbClr val="FBB03B"/>
                </a:solidFill>
                <a:latin typeface="Montserrat ExtraBold" panose="00000900000000000000" pitchFamily="50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FBA2DC4A-74C3-DD33-8A8D-B58EECCB1932}"/>
              </a:ext>
            </a:extLst>
          </p:cNvPr>
          <p:cNvSpPr/>
          <p:nvPr userDrawn="1"/>
        </p:nvSpPr>
        <p:spPr>
          <a:xfrm>
            <a:off x="466725" y="599922"/>
            <a:ext cx="45719" cy="691247"/>
          </a:xfrm>
          <a:prstGeom prst="rect">
            <a:avLst/>
          </a:prstGeom>
          <a:solidFill>
            <a:srgbClr val="FBB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647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1D92289-16E2-C7F6-5C21-CC80546E4F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91282" y="2764784"/>
            <a:ext cx="5368211" cy="2955925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Montserrat ExtraBold" panose="00000900000000000000" pitchFamily="50" charset="0"/>
              </a:defRPr>
            </a:lvl1pPr>
            <a:lvl2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2pPr>
            <a:lvl3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3pPr>
            <a:lvl4pPr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4pPr>
            <a:lvl5pPr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C31B047-7A84-0126-1091-AA02439BF3EE}"/>
              </a:ext>
            </a:extLst>
          </p:cNvPr>
          <p:cNvSpPr/>
          <p:nvPr userDrawn="1"/>
        </p:nvSpPr>
        <p:spPr>
          <a:xfrm>
            <a:off x="5667375" y="1391980"/>
            <a:ext cx="45719" cy="691247"/>
          </a:xfrm>
          <a:prstGeom prst="rect">
            <a:avLst/>
          </a:prstGeom>
          <a:solidFill>
            <a:srgbClr val="FBB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137CBB64-C20A-608E-A3C5-378A38E1B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82" y="1458808"/>
            <a:ext cx="5368211" cy="595845"/>
          </a:xfrm>
        </p:spPr>
        <p:txBody>
          <a:bodyPr anchor="b">
            <a:normAutofit/>
          </a:bodyPr>
          <a:lstStyle>
            <a:lvl1pPr>
              <a:defRPr lang="es-CO" sz="2200" kern="1200" dirty="0">
                <a:solidFill>
                  <a:srgbClr val="FBB03B"/>
                </a:solidFill>
                <a:latin typeface="Montserrat ExtraBold" panose="00000900000000000000" pitchFamily="50" charset="0"/>
                <a:ea typeface="+mj-ea"/>
                <a:cs typeface="+mj-cs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4593A6C-21F5-544D-B838-C94D325245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528"/>
          <a:stretch/>
        </p:blipFill>
        <p:spPr>
          <a:xfrm>
            <a:off x="373060" y="7032"/>
            <a:ext cx="4519308" cy="6850968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673F85EF-E04E-69CF-EA8E-61755593CA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74433" y="432487"/>
            <a:ext cx="2214638" cy="16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6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436568D7-B471-F625-8AE3-452E8F610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62" y="636117"/>
            <a:ext cx="5002449" cy="645528"/>
          </a:xfrm>
        </p:spPr>
        <p:txBody>
          <a:bodyPr/>
          <a:lstStyle>
            <a:lvl1pPr>
              <a:defRPr>
                <a:solidFill>
                  <a:srgbClr val="FBB03B"/>
                </a:solidFill>
                <a:latin typeface="Montserrat ExtraBold" panose="00000900000000000000" pitchFamily="50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0158C6B7-6CE8-4401-F9BA-17E347EBBCA8}"/>
              </a:ext>
            </a:extLst>
          </p:cNvPr>
          <p:cNvSpPr/>
          <p:nvPr userDrawn="1"/>
        </p:nvSpPr>
        <p:spPr>
          <a:xfrm>
            <a:off x="466725" y="599922"/>
            <a:ext cx="45719" cy="691247"/>
          </a:xfrm>
          <a:prstGeom prst="rect">
            <a:avLst/>
          </a:prstGeom>
          <a:solidFill>
            <a:srgbClr val="FBB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2" name="Gráfico 21">
            <a:extLst>
              <a:ext uri="{FF2B5EF4-FFF2-40B4-BE49-F238E27FC236}">
                <a16:creationId xmlns:a16="http://schemas.microsoft.com/office/drawing/2014/main" id="{2FAF2027-36E0-714A-CF16-6EFD52480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80602" y="427192"/>
            <a:ext cx="2208469" cy="172730"/>
          </a:xfrm>
          <a:prstGeom prst="rect">
            <a:avLst/>
          </a:prstGeom>
        </p:spPr>
      </p:pic>
      <p:sp>
        <p:nvSpPr>
          <p:cNvPr id="23" name="Marcador de contenido 2">
            <a:extLst>
              <a:ext uri="{FF2B5EF4-FFF2-40B4-BE49-F238E27FC236}">
                <a16:creationId xmlns:a16="http://schemas.microsoft.com/office/drawing/2014/main" id="{ACB61B9C-215E-507E-B3B8-8F4D6DED5D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6275" y="1914525"/>
            <a:ext cx="11012796" cy="4307357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Montserrat ExtraBold" panose="00000900000000000000" pitchFamily="50" charset="0"/>
              </a:defRPr>
            </a:lvl1pPr>
            <a:lvl2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2pPr>
            <a:lvl3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3pPr>
            <a:lvl4pPr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4pPr>
            <a:lvl5pPr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0573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0D242B74-FDBA-E71E-C73C-B6CD269357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389" b="1529"/>
          <a:stretch/>
        </p:blipFill>
        <p:spPr>
          <a:xfrm>
            <a:off x="7191375" y="-1"/>
            <a:ext cx="4526389" cy="6858001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E85EAB9E-DFD2-9CB7-D7A1-26EA6FDB5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62" y="636117"/>
            <a:ext cx="5344438" cy="645528"/>
          </a:xfrm>
        </p:spPr>
        <p:txBody>
          <a:bodyPr/>
          <a:lstStyle>
            <a:lvl1pPr>
              <a:defRPr>
                <a:solidFill>
                  <a:srgbClr val="FBB03B"/>
                </a:solidFill>
                <a:latin typeface="Montserrat ExtraBold" panose="00000900000000000000" pitchFamily="50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3D5EEEF-84E7-B25C-DE04-B8706FE7B4F7}"/>
              </a:ext>
            </a:extLst>
          </p:cNvPr>
          <p:cNvSpPr/>
          <p:nvPr userDrawn="1"/>
        </p:nvSpPr>
        <p:spPr>
          <a:xfrm>
            <a:off x="466725" y="599922"/>
            <a:ext cx="45719" cy="691247"/>
          </a:xfrm>
          <a:prstGeom prst="rect">
            <a:avLst/>
          </a:prstGeom>
          <a:solidFill>
            <a:srgbClr val="FBB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09B59B7F-14CA-0649-999C-5D6520E7DD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1562" y="1825625"/>
            <a:ext cx="5344438" cy="4351338"/>
          </a:xfrm>
        </p:spPr>
        <p:txBody>
          <a:bodyPr>
            <a:normAutofit/>
          </a:bodyPr>
          <a:lstStyle>
            <a:lvl1pPr>
              <a:defRPr sz="2000" b="0">
                <a:solidFill>
                  <a:schemeClr val="tx1">
                    <a:lumMod val="85000"/>
                    <a:lumOff val="15000"/>
                  </a:schemeClr>
                </a:solidFill>
                <a:latin typeface="Montserrat ExtraBold" panose="00000900000000000000" pitchFamily="50" charset="0"/>
              </a:defRPr>
            </a:lvl1pPr>
            <a:lvl2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2pPr>
            <a:lvl3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3pPr>
            <a:lvl4pPr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4pPr>
            <a:lvl5pPr marL="182880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</p:txBody>
      </p:sp>
    </p:spTree>
    <p:extLst>
      <p:ext uri="{BB962C8B-B14F-4D97-AF65-F5344CB8AC3E}">
        <p14:creationId xmlns:p14="http://schemas.microsoft.com/office/powerpoint/2010/main" val="249654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E7EB44E-26F9-3439-8B50-2607EE479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51585"/>
            <a:ext cx="4789486" cy="645529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 ExtraBold" panose="00000900000000000000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ACBF6EF-EE35-3EF9-963B-2C56365A00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90800"/>
            <a:ext cx="4789487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1pPr>
            <a:lvl2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2pPr>
            <a:lvl3pPr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3pPr>
            <a:lvl4pPr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4pPr>
            <a:lvl5pPr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81C9010-E797-989D-8BCA-31A4D9210A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51585"/>
            <a:ext cx="5183188" cy="645529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 ExtraBold" panose="00000900000000000000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AF033E0-24F0-7F83-C1F2-1B526AA317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90800"/>
            <a:ext cx="5183188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1pPr>
            <a:lvl2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2pPr>
            <a:lvl3pPr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3pPr>
            <a:lvl4pPr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4pPr>
            <a:lvl5pPr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 Light" panose="00000400000000000000" pitchFamily="50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147B3AF6-8CC6-7284-B25B-6036B9F4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62" y="636117"/>
            <a:ext cx="5002449" cy="645528"/>
          </a:xfrm>
        </p:spPr>
        <p:txBody>
          <a:bodyPr/>
          <a:lstStyle>
            <a:lvl1pPr>
              <a:defRPr>
                <a:solidFill>
                  <a:srgbClr val="FBB03B"/>
                </a:solidFill>
                <a:latin typeface="Montserrat ExtraBold" panose="00000900000000000000" pitchFamily="50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8DD72DD-3C7E-2F20-A9CA-F355BEB967E3}"/>
              </a:ext>
            </a:extLst>
          </p:cNvPr>
          <p:cNvSpPr/>
          <p:nvPr userDrawn="1"/>
        </p:nvSpPr>
        <p:spPr>
          <a:xfrm>
            <a:off x="466725" y="599922"/>
            <a:ext cx="45719" cy="691247"/>
          </a:xfrm>
          <a:prstGeom prst="rect">
            <a:avLst/>
          </a:prstGeom>
          <a:solidFill>
            <a:srgbClr val="FBB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7452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9FE8E8DC-C2EB-503B-136F-30BB532E8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62" y="636117"/>
            <a:ext cx="5002449" cy="645528"/>
          </a:xfrm>
        </p:spPr>
        <p:txBody>
          <a:bodyPr/>
          <a:lstStyle>
            <a:lvl1pPr>
              <a:defRPr>
                <a:solidFill>
                  <a:srgbClr val="FBB03B"/>
                </a:solidFill>
                <a:latin typeface="Montserrat ExtraBold" panose="00000900000000000000" pitchFamily="50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32E6485-07FF-F70E-1D78-B9F7F588F326}"/>
              </a:ext>
            </a:extLst>
          </p:cNvPr>
          <p:cNvSpPr/>
          <p:nvPr userDrawn="1"/>
        </p:nvSpPr>
        <p:spPr>
          <a:xfrm>
            <a:off x="466725" y="599922"/>
            <a:ext cx="45719" cy="691247"/>
          </a:xfrm>
          <a:prstGeom prst="rect">
            <a:avLst/>
          </a:prstGeom>
          <a:solidFill>
            <a:srgbClr val="FBB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8A68C7FC-BC99-61E9-6BD4-E437CDB06F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80602" y="427192"/>
            <a:ext cx="2208469" cy="17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322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2">
            <a:extLst>
              <a:ext uri="{FF2B5EF4-FFF2-40B4-BE49-F238E27FC236}">
                <a16:creationId xmlns:a16="http://schemas.microsoft.com/office/drawing/2014/main" id="{196F23F7-8BCA-2AC6-16BE-BABAFE9EC321}"/>
              </a:ext>
            </a:extLst>
          </p:cNvPr>
          <p:cNvGrpSpPr/>
          <p:nvPr userDrawn="1"/>
        </p:nvGrpSpPr>
        <p:grpSpPr>
          <a:xfrm>
            <a:off x="8005753" y="1545809"/>
            <a:ext cx="2467991" cy="45719"/>
            <a:chOff x="12280746" y="6492545"/>
            <a:chExt cx="5636895" cy="58419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C6EA4150-129D-FF3C-6830-5DFD06DDB641}"/>
                </a:ext>
              </a:extLst>
            </p:cNvPr>
            <p:cNvSpPr/>
            <p:nvPr/>
          </p:nvSpPr>
          <p:spPr>
            <a:xfrm>
              <a:off x="12280746" y="6492545"/>
              <a:ext cx="2814955" cy="58419"/>
            </a:xfrm>
            <a:custGeom>
              <a:avLst/>
              <a:gdLst/>
              <a:ahLst/>
              <a:cxnLst/>
              <a:rect l="l" t="t" r="r" b="b"/>
              <a:pathLst>
                <a:path w="2814955" h="58420">
                  <a:moveTo>
                    <a:pt x="2814573" y="0"/>
                  </a:moveTo>
                  <a:lnTo>
                    <a:pt x="0" y="0"/>
                  </a:lnTo>
                  <a:lnTo>
                    <a:pt x="0" y="58092"/>
                  </a:lnTo>
                  <a:lnTo>
                    <a:pt x="2814573" y="58092"/>
                  </a:lnTo>
                  <a:lnTo>
                    <a:pt x="2814573" y="0"/>
                  </a:lnTo>
                  <a:close/>
                </a:path>
              </a:pathLst>
            </a:custGeom>
            <a:solidFill>
              <a:srgbClr val="F3BF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0BB9B7FD-B0AF-86D5-CD2C-E4FF0570F2DF}"/>
                </a:ext>
              </a:extLst>
            </p:cNvPr>
            <p:cNvSpPr/>
            <p:nvPr/>
          </p:nvSpPr>
          <p:spPr>
            <a:xfrm>
              <a:off x="15095320" y="6492545"/>
              <a:ext cx="1411605" cy="58419"/>
            </a:xfrm>
            <a:custGeom>
              <a:avLst/>
              <a:gdLst/>
              <a:ahLst/>
              <a:cxnLst/>
              <a:rect l="l" t="t" r="r" b="b"/>
              <a:pathLst>
                <a:path w="1411605" h="58420">
                  <a:moveTo>
                    <a:pt x="1410993" y="0"/>
                  </a:moveTo>
                  <a:lnTo>
                    <a:pt x="0" y="0"/>
                  </a:lnTo>
                  <a:lnTo>
                    <a:pt x="0" y="58092"/>
                  </a:lnTo>
                  <a:lnTo>
                    <a:pt x="1410993" y="58092"/>
                  </a:lnTo>
                  <a:lnTo>
                    <a:pt x="1410993" y="0"/>
                  </a:lnTo>
                  <a:close/>
                </a:path>
              </a:pathLst>
            </a:custGeom>
            <a:solidFill>
              <a:srgbClr val="161C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37F9BE89-06C0-97A1-E3A7-CE640C3D9431}"/>
                </a:ext>
              </a:extLst>
            </p:cNvPr>
            <p:cNvSpPr/>
            <p:nvPr/>
          </p:nvSpPr>
          <p:spPr>
            <a:xfrm>
              <a:off x="16506303" y="6492545"/>
              <a:ext cx="1411605" cy="58419"/>
            </a:xfrm>
            <a:custGeom>
              <a:avLst/>
              <a:gdLst/>
              <a:ahLst/>
              <a:cxnLst/>
              <a:rect l="l" t="t" r="r" b="b"/>
              <a:pathLst>
                <a:path w="1411605" h="58420">
                  <a:moveTo>
                    <a:pt x="1410993" y="0"/>
                  </a:moveTo>
                  <a:lnTo>
                    <a:pt x="0" y="0"/>
                  </a:lnTo>
                  <a:lnTo>
                    <a:pt x="0" y="58092"/>
                  </a:lnTo>
                  <a:lnTo>
                    <a:pt x="1410993" y="58092"/>
                  </a:lnTo>
                  <a:lnTo>
                    <a:pt x="1410993" y="0"/>
                  </a:lnTo>
                  <a:close/>
                </a:path>
              </a:pathLst>
            </a:custGeom>
            <a:solidFill>
              <a:srgbClr val="F701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object 22">
            <a:extLst>
              <a:ext uri="{FF2B5EF4-FFF2-40B4-BE49-F238E27FC236}">
                <a16:creationId xmlns:a16="http://schemas.microsoft.com/office/drawing/2014/main" id="{626EF89E-EFCE-180E-C4D2-67E004792615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89651" cy="6858000"/>
          </a:xfrm>
          <a:prstGeom prst="rect">
            <a:avLst/>
          </a:prstGeom>
        </p:spPr>
      </p:pic>
      <p:sp>
        <p:nvSpPr>
          <p:cNvPr id="36" name="object 43">
            <a:extLst>
              <a:ext uri="{FF2B5EF4-FFF2-40B4-BE49-F238E27FC236}">
                <a16:creationId xmlns:a16="http://schemas.microsoft.com/office/drawing/2014/main" id="{7A7B2706-F37B-5733-5201-B4E30DE2DC13}"/>
              </a:ext>
            </a:extLst>
          </p:cNvPr>
          <p:cNvSpPr txBox="1"/>
          <p:nvPr userDrawn="1"/>
        </p:nvSpPr>
        <p:spPr>
          <a:xfrm>
            <a:off x="8005694" y="977144"/>
            <a:ext cx="2468108" cy="5655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36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-ExtraBold"/>
                <a:cs typeface="Montserrat-ExtraBold"/>
              </a:rPr>
              <a:t>GRACIAS</a:t>
            </a:r>
            <a:endParaRPr sz="3600" dirty="0">
              <a:solidFill>
                <a:schemeClr val="tx1">
                  <a:lumMod val="85000"/>
                  <a:lumOff val="15000"/>
                </a:schemeClr>
              </a:solidFill>
              <a:latin typeface="Montserrat-ExtraBold"/>
              <a:cs typeface="Montserrat-ExtraBold"/>
            </a:endParaRPr>
          </a:p>
        </p:txBody>
      </p:sp>
      <p:grpSp>
        <p:nvGrpSpPr>
          <p:cNvPr id="64" name="Grupo 63">
            <a:extLst>
              <a:ext uri="{FF2B5EF4-FFF2-40B4-BE49-F238E27FC236}">
                <a16:creationId xmlns:a16="http://schemas.microsoft.com/office/drawing/2014/main" id="{5956B741-A266-DA68-E6AF-63021C25D8C0}"/>
              </a:ext>
            </a:extLst>
          </p:cNvPr>
          <p:cNvGrpSpPr/>
          <p:nvPr userDrawn="1"/>
        </p:nvGrpSpPr>
        <p:grpSpPr>
          <a:xfrm>
            <a:off x="8061470" y="3710138"/>
            <a:ext cx="2356557" cy="352922"/>
            <a:chOff x="8140583" y="2490589"/>
            <a:chExt cx="2840234" cy="425358"/>
          </a:xfrm>
        </p:grpSpPr>
        <p:grpSp>
          <p:nvGrpSpPr>
            <p:cNvPr id="38" name="object 45">
              <a:extLst>
                <a:ext uri="{FF2B5EF4-FFF2-40B4-BE49-F238E27FC236}">
                  <a16:creationId xmlns:a16="http://schemas.microsoft.com/office/drawing/2014/main" id="{603B200E-926E-4901-9E4C-2B3E48A8D1BF}"/>
                </a:ext>
              </a:extLst>
            </p:cNvPr>
            <p:cNvGrpSpPr/>
            <p:nvPr userDrawn="1"/>
          </p:nvGrpSpPr>
          <p:grpSpPr>
            <a:xfrm>
              <a:off x="8140583" y="2504257"/>
              <a:ext cx="406433" cy="406433"/>
              <a:chOff x="12956994" y="2992154"/>
              <a:chExt cx="821690" cy="821690"/>
            </a:xfrm>
          </p:grpSpPr>
          <p:sp>
            <p:nvSpPr>
              <p:cNvPr id="39" name="object 46">
                <a:extLst>
                  <a:ext uri="{FF2B5EF4-FFF2-40B4-BE49-F238E27FC236}">
                    <a16:creationId xmlns:a16="http://schemas.microsoft.com/office/drawing/2014/main" id="{C38B769A-A26F-BFED-A774-75FC8CC892E8}"/>
                  </a:ext>
                </a:extLst>
              </p:cNvPr>
              <p:cNvSpPr/>
              <p:nvPr/>
            </p:nvSpPr>
            <p:spPr>
              <a:xfrm>
                <a:off x="12956994" y="2992154"/>
                <a:ext cx="821690" cy="821690"/>
              </a:xfrm>
              <a:custGeom>
                <a:avLst/>
                <a:gdLst/>
                <a:ahLst/>
                <a:cxnLst/>
                <a:rect l="l" t="t" r="r" b="b"/>
                <a:pathLst>
                  <a:path w="821690" h="821689">
                    <a:moveTo>
                      <a:pt x="410573" y="0"/>
                    </a:moveTo>
                    <a:lnTo>
                      <a:pt x="362691" y="2762"/>
                    </a:lnTo>
                    <a:lnTo>
                      <a:pt x="316431" y="10843"/>
                    </a:lnTo>
                    <a:lnTo>
                      <a:pt x="272102" y="23935"/>
                    </a:lnTo>
                    <a:lnTo>
                      <a:pt x="230012" y="41730"/>
                    </a:lnTo>
                    <a:lnTo>
                      <a:pt x="190468" y="63920"/>
                    </a:lnTo>
                    <a:lnTo>
                      <a:pt x="153779" y="90196"/>
                    </a:lnTo>
                    <a:lnTo>
                      <a:pt x="120252" y="120251"/>
                    </a:lnTo>
                    <a:lnTo>
                      <a:pt x="90197" y="153777"/>
                    </a:lnTo>
                    <a:lnTo>
                      <a:pt x="63920" y="190465"/>
                    </a:lnTo>
                    <a:lnTo>
                      <a:pt x="41730" y="230008"/>
                    </a:lnTo>
                    <a:lnTo>
                      <a:pt x="23935" y="272097"/>
                    </a:lnTo>
                    <a:lnTo>
                      <a:pt x="10843" y="316425"/>
                    </a:lnTo>
                    <a:lnTo>
                      <a:pt x="2762" y="362683"/>
                    </a:lnTo>
                    <a:lnTo>
                      <a:pt x="0" y="410563"/>
                    </a:lnTo>
                    <a:lnTo>
                      <a:pt x="2762" y="458443"/>
                    </a:lnTo>
                    <a:lnTo>
                      <a:pt x="10843" y="504701"/>
                    </a:lnTo>
                    <a:lnTo>
                      <a:pt x="23935" y="549029"/>
                    </a:lnTo>
                    <a:lnTo>
                      <a:pt x="41730" y="591118"/>
                    </a:lnTo>
                    <a:lnTo>
                      <a:pt x="63920" y="630661"/>
                    </a:lnTo>
                    <a:lnTo>
                      <a:pt x="90197" y="667349"/>
                    </a:lnTo>
                    <a:lnTo>
                      <a:pt x="120252" y="700875"/>
                    </a:lnTo>
                    <a:lnTo>
                      <a:pt x="153779" y="730930"/>
                    </a:lnTo>
                    <a:lnTo>
                      <a:pt x="190468" y="757206"/>
                    </a:lnTo>
                    <a:lnTo>
                      <a:pt x="230012" y="779396"/>
                    </a:lnTo>
                    <a:lnTo>
                      <a:pt x="272102" y="797191"/>
                    </a:lnTo>
                    <a:lnTo>
                      <a:pt x="316431" y="810283"/>
                    </a:lnTo>
                    <a:lnTo>
                      <a:pt x="362691" y="818364"/>
                    </a:lnTo>
                    <a:lnTo>
                      <a:pt x="410573" y="821126"/>
                    </a:lnTo>
                    <a:lnTo>
                      <a:pt x="458454" y="818364"/>
                    </a:lnTo>
                    <a:lnTo>
                      <a:pt x="504712" y="810283"/>
                    </a:lnTo>
                    <a:lnTo>
                      <a:pt x="549039" y="797191"/>
                    </a:lnTo>
                    <a:lnTo>
                      <a:pt x="591128" y="779396"/>
                    </a:lnTo>
                    <a:lnTo>
                      <a:pt x="630671" y="757206"/>
                    </a:lnTo>
                    <a:lnTo>
                      <a:pt x="667359" y="730930"/>
                    </a:lnTo>
                    <a:lnTo>
                      <a:pt x="700885" y="700875"/>
                    </a:lnTo>
                    <a:lnTo>
                      <a:pt x="730940" y="667349"/>
                    </a:lnTo>
                    <a:lnTo>
                      <a:pt x="757217" y="630661"/>
                    </a:lnTo>
                    <a:lnTo>
                      <a:pt x="779407" y="591118"/>
                    </a:lnTo>
                    <a:lnTo>
                      <a:pt x="797201" y="549029"/>
                    </a:lnTo>
                    <a:lnTo>
                      <a:pt x="810293" y="504701"/>
                    </a:lnTo>
                    <a:lnTo>
                      <a:pt x="818375" y="458443"/>
                    </a:lnTo>
                    <a:lnTo>
                      <a:pt x="821137" y="410563"/>
                    </a:lnTo>
                    <a:lnTo>
                      <a:pt x="818375" y="362683"/>
                    </a:lnTo>
                    <a:lnTo>
                      <a:pt x="810293" y="316425"/>
                    </a:lnTo>
                    <a:lnTo>
                      <a:pt x="797201" y="272097"/>
                    </a:lnTo>
                    <a:lnTo>
                      <a:pt x="779407" y="230008"/>
                    </a:lnTo>
                    <a:lnTo>
                      <a:pt x="757217" y="190465"/>
                    </a:lnTo>
                    <a:lnTo>
                      <a:pt x="730940" y="153777"/>
                    </a:lnTo>
                    <a:lnTo>
                      <a:pt x="700885" y="120251"/>
                    </a:lnTo>
                    <a:lnTo>
                      <a:pt x="667359" y="90196"/>
                    </a:lnTo>
                    <a:lnTo>
                      <a:pt x="630671" y="63920"/>
                    </a:lnTo>
                    <a:lnTo>
                      <a:pt x="591128" y="41730"/>
                    </a:lnTo>
                    <a:lnTo>
                      <a:pt x="549039" y="23935"/>
                    </a:lnTo>
                    <a:lnTo>
                      <a:pt x="504712" y="10843"/>
                    </a:lnTo>
                    <a:lnTo>
                      <a:pt x="458454" y="2762"/>
                    </a:lnTo>
                    <a:lnTo>
                      <a:pt x="410573" y="0"/>
                    </a:lnTo>
                    <a:close/>
                  </a:path>
                </a:pathLst>
              </a:custGeom>
              <a:solidFill>
                <a:srgbClr val="FBB0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object 47">
                <a:extLst>
                  <a:ext uri="{FF2B5EF4-FFF2-40B4-BE49-F238E27FC236}">
                    <a16:creationId xmlns:a16="http://schemas.microsoft.com/office/drawing/2014/main" id="{004D588D-8235-CD58-C831-FD95299D0B14}"/>
                  </a:ext>
                </a:extLst>
              </p:cNvPr>
              <p:cNvSpPr/>
              <p:nvPr/>
            </p:nvSpPr>
            <p:spPr>
              <a:xfrm>
                <a:off x="13147834" y="3217964"/>
                <a:ext cx="448945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448944" h="368300">
                    <a:moveTo>
                      <a:pt x="318279" y="0"/>
                    </a:moveTo>
                    <a:lnTo>
                      <a:pt x="279251" y="6649"/>
                    </a:lnTo>
                    <a:lnTo>
                      <a:pt x="246358" y="28337"/>
                    </a:lnTo>
                    <a:lnTo>
                      <a:pt x="224501" y="62404"/>
                    </a:lnTo>
                    <a:lnTo>
                      <a:pt x="219112" y="91454"/>
                    </a:lnTo>
                    <a:lnTo>
                      <a:pt x="219427" y="101086"/>
                    </a:lnTo>
                    <a:lnTo>
                      <a:pt x="220820" y="112943"/>
                    </a:lnTo>
                    <a:lnTo>
                      <a:pt x="220621" y="113236"/>
                    </a:lnTo>
                    <a:lnTo>
                      <a:pt x="165714" y="101592"/>
                    </a:lnTo>
                    <a:lnTo>
                      <a:pt x="117383" y="83078"/>
                    </a:lnTo>
                    <a:lnTo>
                      <a:pt x="73576" y="56019"/>
                    </a:lnTo>
                    <a:lnTo>
                      <a:pt x="34187" y="19029"/>
                    </a:lnTo>
                    <a:lnTo>
                      <a:pt x="32030" y="16579"/>
                    </a:lnTo>
                    <a:lnTo>
                      <a:pt x="30857" y="16579"/>
                    </a:lnTo>
                    <a:lnTo>
                      <a:pt x="29098" y="19218"/>
                    </a:lnTo>
                    <a:lnTo>
                      <a:pt x="18613" y="46610"/>
                    </a:lnTo>
                    <a:lnTo>
                      <a:pt x="18754" y="77060"/>
                    </a:lnTo>
                    <a:lnTo>
                      <a:pt x="28054" y="106225"/>
                    </a:lnTo>
                    <a:lnTo>
                      <a:pt x="45045" y="129759"/>
                    </a:lnTo>
                    <a:lnTo>
                      <a:pt x="52375" y="136607"/>
                    </a:lnTo>
                    <a:lnTo>
                      <a:pt x="56375" y="139738"/>
                    </a:lnTo>
                    <a:lnTo>
                      <a:pt x="52461" y="139473"/>
                    </a:lnTo>
                    <a:lnTo>
                      <a:pt x="44065" y="137980"/>
                    </a:lnTo>
                    <a:lnTo>
                      <a:pt x="32926" y="134871"/>
                    </a:lnTo>
                    <a:lnTo>
                      <a:pt x="20784" y="129759"/>
                    </a:lnTo>
                    <a:lnTo>
                      <a:pt x="18627" y="128398"/>
                    </a:lnTo>
                    <a:lnTo>
                      <a:pt x="17549" y="129183"/>
                    </a:lnTo>
                    <a:lnTo>
                      <a:pt x="36917" y="187802"/>
                    </a:lnTo>
                    <a:lnTo>
                      <a:pt x="76238" y="217599"/>
                    </a:lnTo>
                    <a:lnTo>
                      <a:pt x="88070" y="221222"/>
                    </a:lnTo>
                    <a:lnTo>
                      <a:pt x="82481" y="222274"/>
                    </a:lnTo>
                    <a:lnTo>
                      <a:pt x="75606" y="222947"/>
                    </a:lnTo>
                    <a:lnTo>
                      <a:pt x="66235" y="223027"/>
                    </a:lnTo>
                    <a:lnTo>
                      <a:pt x="53160" y="222301"/>
                    </a:lnTo>
                    <a:lnTo>
                      <a:pt x="50616" y="221809"/>
                    </a:lnTo>
                    <a:lnTo>
                      <a:pt x="49642" y="223086"/>
                    </a:lnTo>
                    <a:lnTo>
                      <a:pt x="83742" y="269282"/>
                    </a:lnTo>
                    <a:lnTo>
                      <a:pt x="123975" y="286958"/>
                    </a:lnTo>
                    <a:lnTo>
                      <a:pt x="127294" y="287545"/>
                    </a:lnTo>
                    <a:lnTo>
                      <a:pt x="130624" y="287545"/>
                    </a:lnTo>
                    <a:lnTo>
                      <a:pt x="133964" y="288320"/>
                    </a:lnTo>
                    <a:lnTo>
                      <a:pt x="133755" y="288623"/>
                    </a:lnTo>
                    <a:lnTo>
                      <a:pt x="133556" y="288623"/>
                    </a:lnTo>
                    <a:lnTo>
                      <a:pt x="123934" y="297708"/>
                    </a:lnTo>
                    <a:lnTo>
                      <a:pt x="83264" y="315471"/>
                    </a:lnTo>
                    <a:lnTo>
                      <a:pt x="45736" y="324451"/>
                    </a:lnTo>
                    <a:lnTo>
                      <a:pt x="26447" y="325935"/>
                    </a:lnTo>
                    <a:lnTo>
                      <a:pt x="7172" y="325209"/>
                    </a:lnTo>
                    <a:lnTo>
                      <a:pt x="3088" y="324601"/>
                    </a:lnTo>
                    <a:lnTo>
                      <a:pt x="2230" y="324654"/>
                    </a:lnTo>
                    <a:lnTo>
                      <a:pt x="43023" y="348900"/>
                    </a:lnTo>
                    <a:lnTo>
                      <a:pt x="115458" y="366624"/>
                    </a:lnTo>
                    <a:lnTo>
                      <a:pt x="162564" y="368108"/>
                    </a:lnTo>
                    <a:lnTo>
                      <a:pt x="209047" y="361968"/>
                    </a:lnTo>
                    <a:lnTo>
                      <a:pt x="253631" y="348042"/>
                    </a:lnTo>
                    <a:lnTo>
                      <a:pt x="295044" y="326167"/>
                    </a:lnTo>
                    <a:lnTo>
                      <a:pt x="332010" y="296183"/>
                    </a:lnTo>
                    <a:lnTo>
                      <a:pt x="366119" y="252531"/>
                    </a:lnTo>
                    <a:lnTo>
                      <a:pt x="388612" y="203160"/>
                    </a:lnTo>
                    <a:lnTo>
                      <a:pt x="401000" y="149964"/>
                    </a:lnTo>
                    <a:lnTo>
                      <a:pt x="404793" y="94839"/>
                    </a:lnTo>
                    <a:lnTo>
                      <a:pt x="404793" y="91949"/>
                    </a:lnTo>
                    <a:lnTo>
                      <a:pt x="408217" y="90347"/>
                    </a:lnTo>
                    <a:lnTo>
                      <a:pt x="438005" y="61870"/>
                    </a:lnTo>
                    <a:lnTo>
                      <a:pt x="448415" y="42893"/>
                    </a:lnTo>
                    <a:lnTo>
                      <a:pt x="448394" y="43249"/>
                    </a:lnTo>
                    <a:lnTo>
                      <a:pt x="446572" y="44076"/>
                    </a:lnTo>
                    <a:lnTo>
                      <a:pt x="435656" y="48443"/>
                    </a:lnTo>
                    <a:lnTo>
                      <a:pt x="424353" y="51976"/>
                    </a:lnTo>
                    <a:lnTo>
                      <a:pt x="412838" y="54786"/>
                    </a:lnTo>
                    <a:lnTo>
                      <a:pt x="401286" y="56986"/>
                    </a:lnTo>
                    <a:lnTo>
                      <a:pt x="407236" y="54135"/>
                    </a:lnTo>
                    <a:lnTo>
                      <a:pt x="413544" y="48657"/>
                    </a:lnTo>
                    <a:lnTo>
                      <a:pt x="435866" y="17198"/>
                    </a:lnTo>
                    <a:lnTo>
                      <a:pt x="439264" y="8077"/>
                    </a:lnTo>
                    <a:lnTo>
                      <a:pt x="438489" y="7480"/>
                    </a:lnTo>
                    <a:lnTo>
                      <a:pt x="437505" y="7093"/>
                    </a:lnTo>
                    <a:lnTo>
                      <a:pt x="423120" y="14105"/>
                    </a:lnTo>
                    <a:lnTo>
                      <a:pt x="409886" y="19629"/>
                    </a:lnTo>
                    <a:lnTo>
                      <a:pt x="396328" y="24316"/>
                    </a:lnTo>
                    <a:lnTo>
                      <a:pt x="380836" y="28621"/>
                    </a:lnTo>
                    <a:lnTo>
                      <a:pt x="379674" y="28223"/>
                    </a:lnTo>
                    <a:lnTo>
                      <a:pt x="375663" y="23825"/>
                    </a:lnTo>
                    <a:lnTo>
                      <a:pt x="367938" y="17668"/>
                    </a:lnTo>
                    <a:lnTo>
                      <a:pt x="328407" y="1048"/>
                    </a:lnTo>
                    <a:lnTo>
                      <a:pt x="318279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41" name="object 48">
              <a:extLst>
                <a:ext uri="{FF2B5EF4-FFF2-40B4-BE49-F238E27FC236}">
                  <a16:creationId xmlns:a16="http://schemas.microsoft.com/office/drawing/2014/main" id="{239F9903-6803-AA97-50EE-EF67585D90E9}"/>
                </a:ext>
              </a:extLst>
            </p:cNvPr>
            <p:cNvGrpSpPr/>
            <p:nvPr userDrawn="1"/>
          </p:nvGrpSpPr>
          <p:grpSpPr>
            <a:xfrm>
              <a:off x="9693259" y="2509514"/>
              <a:ext cx="406433" cy="406433"/>
              <a:chOff x="15289037" y="2992154"/>
              <a:chExt cx="821690" cy="821690"/>
            </a:xfrm>
          </p:grpSpPr>
          <p:sp>
            <p:nvSpPr>
              <p:cNvPr id="42" name="object 49">
                <a:extLst>
                  <a:ext uri="{FF2B5EF4-FFF2-40B4-BE49-F238E27FC236}">
                    <a16:creationId xmlns:a16="http://schemas.microsoft.com/office/drawing/2014/main" id="{F16066B2-487B-3C78-3278-F69E287A6388}"/>
                  </a:ext>
                </a:extLst>
              </p:cNvPr>
              <p:cNvSpPr/>
              <p:nvPr/>
            </p:nvSpPr>
            <p:spPr>
              <a:xfrm>
                <a:off x="15289037" y="2992154"/>
                <a:ext cx="821690" cy="821690"/>
              </a:xfrm>
              <a:custGeom>
                <a:avLst/>
                <a:gdLst/>
                <a:ahLst/>
                <a:cxnLst/>
                <a:rect l="l" t="t" r="r" b="b"/>
                <a:pathLst>
                  <a:path w="821690" h="821689">
                    <a:moveTo>
                      <a:pt x="410563" y="0"/>
                    </a:moveTo>
                    <a:lnTo>
                      <a:pt x="362683" y="2762"/>
                    </a:lnTo>
                    <a:lnTo>
                      <a:pt x="316425" y="10843"/>
                    </a:lnTo>
                    <a:lnTo>
                      <a:pt x="272097" y="23935"/>
                    </a:lnTo>
                    <a:lnTo>
                      <a:pt x="230008" y="41730"/>
                    </a:lnTo>
                    <a:lnTo>
                      <a:pt x="190465" y="63920"/>
                    </a:lnTo>
                    <a:lnTo>
                      <a:pt x="153777" y="90196"/>
                    </a:lnTo>
                    <a:lnTo>
                      <a:pt x="120251" y="120251"/>
                    </a:lnTo>
                    <a:lnTo>
                      <a:pt x="90196" y="153777"/>
                    </a:lnTo>
                    <a:lnTo>
                      <a:pt x="63920" y="190465"/>
                    </a:lnTo>
                    <a:lnTo>
                      <a:pt x="41730" y="230008"/>
                    </a:lnTo>
                    <a:lnTo>
                      <a:pt x="23935" y="272097"/>
                    </a:lnTo>
                    <a:lnTo>
                      <a:pt x="10843" y="316425"/>
                    </a:lnTo>
                    <a:lnTo>
                      <a:pt x="2762" y="362683"/>
                    </a:lnTo>
                    <a:lnTo>
                      <a:pt x="0" y="410563"/>
                    </a:lnTo>
                    <a:lnTo>
                      <a:pt x="2762" y="458443"/>
                    </a:lnTo>
                    <a:lnTo>
                      <a:pt x="10843" y="504701"/>
                    </a:lnTo>
                    <a:lnTo>
                      <a:pt x="23935" y="549029"/>
                    </a:lnTo>
                    <a:lnTo>
                      <a:pt x="41730" y="591118"/>
                    </a:lnTo>
                    <a:lnTo>
                      <a:pt x="63920" y="630661"/>
                    </a:lnTo>
                    <a:lnTo>
                      <a:pt x="90196" y="667349"/>
                    </a:lnTo>
                    <a:lnTo>
                      <a:pt x="120251" y="700875"/>
                    </a:lnTo>
                    <a:lnTo>
                      <a:pt x="153777" y="730930"/>
                    </a:lnTo>
                    <a:lnTo>
                      <a:pt x="190465" y="757206"/>
                    </a:lnTo>
                    <a:lnTo>
                      <a:pt x="230008" y="779396"/>
                    </a:lnTo>
                    <a:lnTo>
                      <a:pt x="272097" y="797191"/>
                    </a:lnTo>
                    <a:lnTo>
                      <a:pt x="316425" y="810283"/>
                    </a:lnTo>
                    <a:lnTo>
                      <a:pt x="362683" y="818364"/>
                    </a:lnTo>
                    <a:lnTo>
                      <a:pt x="410563" y="821126"/>
                    </a:lnTo>
                    <a:lnTo>
                      <a:pt x="458443" y="818364"/>
                    </a:lnTo>
                    <a:lnTo>
                      <a:pt x="504701" y="810283"/>
                    </a:lnTo>
                    <a:lnTo>
                      <a:pt x="549029" y="797191"/>
                    </a:lnTo>
                    <a:lnTo>
                      <a:pt x="591118" y="779396"/>
                    </a:lnTo>
                    <a:lnTo>
                      <a:pt x="630661" y="757206"/>
                    </a:lnTo>
                    <a:lnTo>
                      <a:pt x="667349" y="730930"/>
                    </a:lnTo>
                    <a:lnTo>
                      <a:pt x="700875" y="700875"/>
                    </a:lnTo>
                    <a:lnTo>
                      <a:pt x="730930" y="667349"/>
                    </a:lnTo>
                    <a:lnTo>
                      <a:pt x="757206" y="630661"/>
                    </a:lnTo>
                    <a:lnTo>
                      <a:pt x="779396" y="591118"/>
                    </a:lnTo>
                    <a:lnTo>
                      <a:pt x="797191" y="549029"/>
                    </a:lnTo>
                    <a:lnTo>
                      <a:pt x="810283" y="504701"/>
                    </a:lnTo>
                    <a:lnTo>
                      <a:pt x="818364" y="458443"/>
                    </a:lnTo>
                    <a:lnTo>
                      <a:pt x="821126" y="410563"/>
                    </a:lnTo>
                    <a:lnTo>
                      <a:pt x="818364" y="362683"/>
                    </a:lnTo>
                    <a:lnTo>
                      <a:pt x="810283" y="316425"/>
                    </a:lnTo>
                    <a:lnTo>
                      <a:pt x="797191" y="272097"/>
                    </a:lnTo>
                    <a:lnTo>
                      <a:pt x="779396" y="230008"/>
                    </a:lnTo>
                    <a:lnTo>
                      <a:pt x="757206" y="190465"/>
                    </a:lnTo>
                    <a:lnTo>
                      <a:pt x="730930" y="153777"/>
                    </a:lnTo>
                    <a:lnTo>
                      <a:pt x="700875" y="120251"/>
                    </a:lnTo>
                    <a:lnTo>
                      <a:pt x="667349" y="90196"/>
                    </a:lnTo>
                    <a:lnTo>
                      <a:pt x="630661" y="63920"/>
                    </a:lnTo>
                    <a:lnTo>
                      <a:pt x="591118" y="41730"/>
                    </a:lnTo>
                    <a:lnTo>
                      <a:pt x="549029" y="23935"/>
                    </a:lnTo>
                    <a:lnTo>
                      <a:pt x="504701" y="10843"/>
                    </a:lnTo>
                    <a:lnTo>
                      <a:pt x="458443" y="2762"/>
                    </a:lnTo>
                    <a:lnTo>
                      <a:pt x="410563" y="0"/>
                    </a:lnTo>
                    <a:close/>
                  </a:path>
                </a:pathLst>
              </a:custGeom>
              <a:solidFill>
                <a:srgbClr val="FBB0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43" name="object 50">
                <a:extLst>
                  <a:ext uri="{FF2B5EF4-FFF2-40B4-BE49-F238E27FC236}">
                    <a16:creationId xmlns:a16="http://schemas.microsoft.com/office/drawing/2014/main" id="{DDC1E079-E596-640A-3367-553CB8322378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5583022" y="3247400"/>
                <a:ext cx="272236" cy="273298"/>
              </a:xfrm>
              <a:prstGeom prst="rect">
                <a:avLst/>
              </a:prstGeom>
            </p:spPr>
          </p:pic>
          <p:sp>
            <p:nvSpPr>
              <p:cNvPr id="44" name="object 51">
                <a:extLst>
                  <a:ext uri="{FF2B5EF4-FFF2-40B4-BE49-F238E27FC236}">
                    <a16:creationId xmlns:a16="http://schemas.microsoft.com/office/drawing/2014/main" id="{7E8277B0-4E22-727F-8FF9-E19CB968E17A}"/>
                  </a:ext>
                </a:extLst>
              </p:cNvPr>
              <p:cNvSpPr/>
              <p:nvPr/>
            </p:nvSpPr>
            <p:spPr>
              <a:xfrm>
                <a:off x="15458904" y="3161451"/>
                <a:ext cx="481965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481965" h="481964">
                    <a:moveTo>
                      <a:pt x="336785" y="0"/>
                    </a:moveTo>
                    <a:lnTo>
                      <a:pt x="144592" y="0"/>
                    </a:lnTo>
                    <a:lnTo>
                      <a:pt x="98936" y="7382"/>
                    </a:lnTo>
                    <a:lnTo>
                      <a:pt x="59250" y="27932"/>
                    </a:lnTo>
                    <a:lnTo>
                      <a:pt x="27932" y="59250"/>
                    </a:lnTo>
                    <a:lnTo>
                      <a:pt x="7382" y="98936"/>
                    </a:lnTo>
                    <a:lnTo>
                      <a:pt x="0" y="144592"/>
                    </a:lnTo>
                    <a:lnTo>
                      <a:pt x="0" y="336796"/>
                    </a:lnTo>
                    <a:lnTo>
                      <a:pt x="7382" y="382448"/>
                    </a:lnTo>
                    <a:lnTo>
                      <a:pt x="27932" y="422133"/>
                    </a:lnTo>
                    <a:lnTo>
                      <a:pt x="59250" y="453452"/>
                    </a:lnTo>
                    <a:lnTo>
                      <a:pt x="98936" y="474004"/>
                    </a:lnTo>
                    <a:lnTo>
                      <a:pt x="144592" y="481388"/>
                    </a:lnTo>
                    <a:lnTo>
                      <a:pt x="336785" y="481388"/>
                    </a:lnTo>
                    <a:lnTo>
                      <a:pt x="382438" y="474004"/>
                    </a:lnTo>
                    <a:lnTo>
                      <a:pt x="422127" y="453452"/>
                    </a:lnTo>
                    <a:lnTo>
                      <a:pt x="439479" y="436101"/>
                    </a:lnTo>
                    <a:lnTo>
                      <a:pt x="144592" y="436101"/>
                    </a:lnTo>
                    <a:lnTo>
                      <a:pt x="105972" y="428286"/>
                    </a:lnTo>
                    <a:lnTo>
                      <a:pt x="74403" y="406984"/>
                    </a:lnTo>
                    <a:lnTo>
                      <a:pt x="53102" y="375415"/>
                    </a:lnTo>
                    <a:lnTo>
                      <a:pt x="45286" y="336796"/>
                    </a:lnTo>
                    <a:lnTo>
                      <a:pt x="45286" y="144592"/>
                    </a:lnTo>
                    <a:lnTo>
                      <a:pt x="53102" y="105972"/>
                    </a:lnTo>
                    <a:lnTo>
                      <a:pt x="105972" y="53102"/>
                    </a:lnTo>
                    <a:lnTo>
                      <a:pt x="144592" y="45286"/>
                    </a:lnTo>
                    <a:lnTo>
                      <a:pt x="439483" y="45286"/>
                    </a:lnTo>
                    <a:lnTo>
                      <a:pt x="422127" y="27932"/>
                    </a:lnTo>
                    <a:lnTo>
                      <a:pt x="382438" y="7382"/>
                    </a:lnTo>
                    <a:lnTo>
                      <a:pt x="336785" y="0"/>
                    </a:lnTo>
                    <a:close/>
                  </a:path>
                  <a:path w="481965" h="481964">
                    <a:moveTo>
                      <a:pt x="439483" y="45286"/>
                    </a:moveTo>
                    <a:lnTo>
                      <a:pt x="336785" y="45286"/>
                    </a:lnTo>
                    <a:lnTo>
                      <a:pt x="375406" y="53102"/>
                    </a:lnTo>
                    <a:lnTo>
                      <a:pt x="406979" y="74403"/>
                    </a:lnTo>
                    <a:lnTo>
                      <a:pt x="428284" y="105972"/>
                    </a:lnTo>
                    <a:lnTo>
                      <a:pt x="436101" y="144592"/>
                    </a:lnTo>
                    <a:lnTo>
                      <a:pt x="436101" y="336796"/>
                    </a:lnTo>
                    <a:lnTo>
                      <a:pt x="428284" y="375415"/>
                    </a:lnTo>
                    <a:lnTo>
                      <a:pt x="406979" y="406984"/>
                    </a:lnTo>
                    <a:lnTo>
                      <a:pt x="375406" y="428286"/>
                    </a:lnTo>
                    <a:lnTo>
                      <a:pt x="336785" y="436101"/>
                    </a:lnTo>
                    <a:lnTo>
                      <a:pt x="439479" y="436101"/>
                    </a:lnTo>
                    <a:lnTo>
                      <a:pt x="453449" y="422133"/>
                    </a:lnTo>
                    <a:lnTo>
                      <a:pt x="474003" y="382448"/>
                    </a:lnTo>
                    <a:lnTo>
                      <a:pt x="481388" y="336796"/>
                    </a:lnTo>
                    <a:lnTo>
                      <a:pt x="481388" y="144592"/>
                    </a:lnTo>
                    <a:lnTo>
                      <a:pt x="474003" y="98936"/>
                    </a:lnTo>
                    <a:lnTo>
                      <a:pt x="453449" y="59250"/>
                    </a:lnTo>
                    <a:lnTo>
                      <a:pt x="439483" y="4528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45" name="object 52">
              <a:extLst>
                <a:ext uri="{FF2B5EF4-FFF2-40B4-BE49-F238E27FC236}">
                  <a16:creationId xmlns:a16="http://schemas.microsoft.com/office/drawing/2014/main" id="{D4586526-36D2-F194-B061-9829316ADD87}"/>
                </a:ext>
              </a:extLst>
            </p:cNvPr>
            <p:cNvGrpSpPr/>
            <p:nvPr userDrawn="1"/>
          </p:nvGrpSpPr>
          <p:grpSpPr>
            <a:xfrm>
              <a:off x="8916921" y="2499644"/>
              <a:ext cx="406433" cy="406433"/>
              <a:chOff x="14126799" y="2992154"/>
              <a:chExt cx="821690" cy="821690"/>
            </a:xfrm>
          </p:grpSpPr>
          <p:sp>
            <p:nvSpPr>
              <p:cNvPr id="46" name="object 53">
                <a:extLst>
                  <a:ext uri="{FF2B5EF4-FFF2-40B4-BE49-F238E27FC236}">
                    <a16:creationId xmlns:a16="http://schemas.microsoft.com/office/drawing/2014/main" id="{BCEDAAE2-DF43-72C0-8ADA-3A693780BC7D}"/>
                  </a:ext>
                </a:extLst>
              </p:cNvPr>
              <p:cNvSpPr/>
              <p:nvPr/>
            </p:nvSpPr>
            <p:spPr>
              <a:xfrm>
                <a:off x="14126799" y="2992154"/>
                <a:ext cx="821690" cy="816610"/>
              </a:xfrm>
              <a:custGeom>
                <a:avLst/>
                <a:gdLst/>
                <a:ahLst/>
                <a:cxnLst/>
                <a:rect l="l" t="t" r="r" b="b"/>
                <a:pathLst>
                  <a:path w="821690" h="816610">
                    <a:moveTo>
                      <a:pt x="410573" y="0"/>
                    </a:moveTo>
                    <a:lnTo>
                      <a:pt x="362693" y="2762"/>
                    </a:lnTo>
                    <a:lnTo>
                      <a:pt x="316435" y="10843"/>
                    </a:lnTo>
                    <a:lnTo>
                      <a:pt x="272106" y="23935"/>
                    </a:lnTo>
                    <a:lnTo>
                      <a:pt x="230016" y="41730"/>
                    </a:lnTo>
                    <a:lnTo>
                      <a:pt x="190473" y="63920"/>
                    </a:lnTo>
                    <a:lnTo>
                      <a:pt x="153783" y="90196"/>
                    </a:lnTo>
                    <a:lnTo>
                      <a:pt x="120256" y="120251"/>
                    </a:lnTo>
                    <a:lnTo>
                      <a:pt x="90200" y="153777"/>
                    </a:lnTo>
                    <a:lnTo>
                      <a:pt x="63923" y="190465"/>
                    </a:lnTo>
                    <a:lnTo>
                      <a:pt x="41732" y="230008"/>
                    </a:lnTo>
                    <a:lnTo>
                      <a:pt x="23936" y="272097"/>
                    </a:lnTo>
                    <a:lnTo>
                      <a:pt x="10843" y="316425"/>
                    </a:lnTo>
                    <a:lnTo>
                      <a:pt x="2762" y="362683"/>
                    </a:lnTo>
                    <a:lnTo>
                      <a:pt x="0" y="410563"/>
                    </a:lnTo>
                    <a:lnTo>
                      <a:pt x="3067" y="461004"/>
                    </a:lnTo>
                    <a:lnTo>
                      <a:pt x="12030" y="509622"/>
                    </a:lnTo>
                    <a:lnTo>
                      <a:pt x="26526" y="556057"/>
                    </a:lnTo>
                    <a:lnTo>
                      <a:pt x="46195" y="599948"/>
                    </a:lnTo>
                    <a:lnTo>
                      <a:pt x="70675" y="640933"/>
                    </a:lnTo>
                    <a:lnTo>
                      <a:pt x="99605" y="678652"/>
                    </a:lnTo>
                    <a:lnTo>
                      <a:pt x="132625" y="712742"/>
                    </a:lnTo>
                    <a:lnTo>
                      <a:pt x="169372" y="742844"/>
                    </a:lnTo>
                    <a:lnTo>
                      <a:pt x="209486" y="768597"/>
                    </a:lnTo>
                    <a:lnTo>
                      <a:pt x="252606" y="789638"/>
                    </a:lnTo>
                    <a:lnTo>
                      <a:pt x="298370" y="805606"/>
                    </a:lnTo>
                    <a:lnTo>
                      <a:pt x="346418" y="816142"/>
                    </a:lnTo>
                    <a:lnTo>
                      <a:pt x="346418" y="529240"/>
                    </a:lnTo>
                    <a:lnTo>
                      <a:pt x="242170" y="529240"/>
                    </a:lnTo>
                    <a:lnTo>
                      <a:pt x="242170" y="410563"/>
                    </a:lnTo>
                    <a:lnTo>
                      <a:pt x="346418" y="410563"/>
                    </a:lnTo>
                    <a:lnTo>
                      <a:pt x="346418" y="320105"/>
                    </a:lnTo>
                    <a:lnTo>
                      <a:pt x="351393" y="272548"/>
                    </a:lnTo>
                    <a:lnTo>
                      <a:pt x="365783" y="232965"/>
                    </a:lnTo>
                    <a:lnTo>
                      <a:pt x="388789" y="201656"/>
                    </a:lnTo>
                    <a:lnTo>
                      <a:pt x="419609" y="178920"/>
                    </a:lnTo>
                    <a:lnTo>
                      <a:pt x="457444" y="165059"/>
                    </a:lnTo>
                    <a:lnTo>
                      <a:pt x="501492" y="160372"/>
                    </a:lnTo>
                    <a:lnTo>
                      <a:pt x="534803" y="161625"/>
                    </a:lnTo>
                    <a:lnTo>
                      <a:pt x="564289" y="164382"/>
                    </a:lnTo>
                    <a:lnTo>
                      <a:pt x="585352" y="167139"/>
                    </a:lnTo>
                    <a:lnTo>
                      <a:pt x="593395" y="168392"/>
                    </a:lnTo>
                    <a:lnTo>
                      <a:pt x="593395" y="269426"/>
                    </a:lnTo>
                    <a:lnTo>
                      <a:pt x="541627" y="269426"/>
                    </a:lnTo>
                    <a:lnTo>
                      <a:pt x="509655" y="274879"/>
                    </a:lnTo>
                    <a:lnTo>
                      <a:pt x="489046" y="289311"/>
                    </a:lnTo>
                    <a:lnTo>
                      <a:pt x="478000" y="309832"/>
                    </a:lnTo>
                    <a:lnTo>
                      <a:pt x="474718" y="333550"/>
                    </a:lnTo>
                    <a:lnTo>
                      <a:pt x="474718" y="410563"/>
                    </a:lnTo>
                    <a:lnTo>
                      <a:pt x="588589" y="410563"/>
                    </a:lnTo>
                    <a:lnTo>
                      <a:pt x="570391" y="529240"/>
                    </a:lnTo>
                    <a:lnTo>
                      <a:pt x="474718" y="529240"/>
                    </a:lnTo>
                    <a:lnTo>
                      <a:pt x="474718" y="816142"/>
                    </a:lnTo>
                    <a:lnTo>
                      <a:pt x="522766" y="805606"/>
                    </a:lnTo>
                    <a:lnTo>
                      <a:pt x="568530" y="789638"/>
                    </a:lnTo>
                    <a:lnTo>
                      <a:pt x="611650" y="768597"/>
                    </a:lnTo>
                    <a:lnTo>
                      <a:pt x="651764" y="742844"/>
                    </a:lnTo>
                    <a:lnTo>
                      <a:pt x="688512" y="712742"/>
                    </a:lnTo>
                    <a:lnTo>
                      <a:pt x="721531" y="678652"/>
                    </a:lnTo>
                    <a:lnTo>
                      <a:pt x="750462" y="640933"/>
                    </a:lnTo>
                    <a:lnTo>
                      <a:pt x="774942" y="599948"/>
                    </a:lnTo>
                    <a:lnTo>
                      <a:pt x="794610" y="556057"/>
                    </a:lnTo>
                    <a:lnTo>
                      <a:pt x="809106" y="509622"/>
                    </a:lnTo>
                    <a:lnTo>
                      <a:pt x="818069" y="461004"/>
                    </a:lnTo>
                    <a:lnTo>
                      <a:pt x="821137" y="410563"/>
                    </a:lnTo>
                    <a:lnTo>
                      <a:pt x="818375" y="362683"/>
                    </a:lnTo>
                    <a:lnTo>
                      <a:pt x="810293" y="316425"/>
                    </a:lnTo>
                    <a:lnTo>
                      <a:pt x="797201" y="272097"/>
                    </a:lnTo>
                    <a:lnTo>
                      <a:pt x="779407" y="230008"/>
                    </a:lnTo>
                    <a:lnTo>
                      <a:pt x="757217" y="190465"/>
                    </a:lnTo>
                    <a:lnTo>
                      <a:pt x="730940" y="153777"/>
                    </a:lnTo>
                    <a:lnTo>
                      <a:pt x="700885" y="120251"/>
                    </a:lnTo>
                    <a:lnTo>
                      <a:pt x="667359" y="90196"/>
                    </a:lnTo>
                    <a:lnTo>
                      <a:pt x="630671" y="63920"/>
                    </a:lnTo>
                    <a:lnTo>
                      <a:pt x="591128" y="41730"/>
                    </a:lnTo>
                    <a:lnTo>
                      <a:pt x="549039" y="23935"/>
                    </a:lnTo>
                    <a:lnTo>
                      <a:pt x="504712" y="10843"/>
                    </a:lnTo>
                    <a:lnTo>
                      <a:pt x="458454" y="2762"/>
                    </a:lnTo>
                    <a:lnTo>
                      <a:pt x="410573" y="0"/>
                    </a:lnTo>
                    <a:close/>
                  </a:path>
                </a:pathLst>
              </a:custGeom>
              <a:solidFill>
                <a:srgbClr val="FBB0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object 54">
                <a:extLst>
                  <a:ext uri="{FF2B5EF4-FFF2-40B4-BE49-F238E27FC236}">
                    <a16:creationId xmlns:a16="http://schemas.microsoft.com/office/drawing/2014/main" id="{852818E8-241C-5EE8-4BF0-F5A1194DB645}"/>
                  </a:ext>
                </a:extLst>
              </p:cNvPr>
              <p:cNvSpPr/>
              <p:nvPr/>
            </p:nvSpPr>
            <p:spPr>
              <a:xfrm>
                <a:off x="14368976" y="3152530"/>
                <a:ext cx="351790" cy="661035"/>
              </a:xfrm>
              <a:custGeom>
                <a:avLst/>
                <a:gdLst/>
                <a:ahLst/>
                <a:cxnLst/>
                <a:rect l="l" t="t" r="r" b="b"/>
                <a:pathLst>
                  <a:path w="351790" h="661035">
                    <a:moveTo>
                      <a:pt x="259321" y="0"/>
                    </a:moveTo>
                    <a:lnTo>
                      <a:pt x="215269" y="4686"/>
                    </a:lnTo>
                    <a:lnTo>
                      <a:pt x="177434" y="18546"/>
                    </a:lnTo>
                    <a:lnTo>
                      <a:pt x="146614" y="41280"/>
                    </a:lnTo>
                    <a:lnTo>
                      <a:pt x="123610" y="72588"/>
                    </a:lnTo>
                    <a:lnTo>
                      <a:pt x="109222" y="112172"/>
                    </a:lnTo>
                    <a:lnTo>
                      <a:pt x="104248" y="159733"/>
                    </a:lnTo>
                    <a:lnTo>
                      <a:pt x="104248" y="250191"/>
                    </a:lnTo>
                    <a:lnTo>
                      <a:pt x="0" y="250191"/>
                    </a:lnTo>
                    <a:lnTo>
                      <a:pt x="0" y="368868"/>
                    </a:lnTo>
                    <a:lnTo>
                      <a:pt x="104248" y="368868"/>
                    </a:lnTo>
                    <a:lnTo>
                      <a:pt x="104248" y="655770"/>
                    </a:lnTo>
                    <a:lnTo>
                      <a:pt x="120019" y="657932"/>
                    </a:lnTo>
                    <a:lnTo>
                      <a:pt x="135974" y="659491"/>
                    </a:lnTo>
                    <a:lnTo>
                      <a:pt x="152103" y="660436"/>
                    </a:lnTo>
                    <a:lnTo>
                      <a:pt x="168392" y="660754"/>
                    </a:lnTo>
                    <a:lnTo>
                      <a:pt x="184686" y="660436"/>
                    </a:lnTo>
                    <a:lnTo>
                      <a:pt x="200815" y="659491"/>
                    </a:lnTo>
                    <a:lnTo>
                      <a:pt x="216772" y="657932"/>
                    </a:lnTo>
                    <a:lnTo>
                      <a:pt x="232547" y="655770"/>
                    </a:lnTo>
                    <a:lnTo>
                      <a:pt x="232547" y="368868"/>
                    </a:lnTo>
                    <a:lnTo>
                      <a:pt x="328209" y="368868"/>
                    </a:lnTo>
                    <a:lnTo>
                      <a:pt x="346418" y="250191"/>
                    </a:lnTo>
                    <a:lnTo>
                      <a:pt x="232547" y="250191"/>
                    </a:lnTo>
                    <a:lnTo>
                      <a:pt x="232547" y="173177"/>
                    </a:lnTo>
                    <a:lnTo>
                      <a:pt x="235830" y="149460"/>
                    </a:lnTo>
                    <a:lnTo>
                      <a:pt x="246875" y="128939"/>
                    </a:lnTo>
                    <a:lnTo>
                      <a:pt x="267485" y="114507"/>
                    </a:lnTo>
                    <a:lnTo>
                      <a:pt x="299456" y="109054"/>
                    </a:lnTo>
                    <a:lnTo>
                      <a:pt x="351224" y="109054"/>
                    </a:lnTo>
                    <a:lnTo>
                      <a:pt x="351224" y="8020"/>
                    </a:lnTo>
                    <a:lnTo>
                      <a:pt x="323361" y="3383"/>
                    </a:lnTo>
                    <a:lnTo>
                      <a:pt x="304499" y="1002"/>
                    </a:lnTo>
                    <a:lnTo>
                      <a:pt x="286025" y="125"/>
                    </a:lnTo>
                    <a:lnTo>
                      <a:pt x="259321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48" name="object 55">
              <a:extLst>
                <a:ext uri="{FF2B5EF4-FFF2-40B4-BE49-F238E27FC236}">
                  <a16:creationId xmlns:a16="http://schemas.microsoft.com/office/drawing/2014/main" id="{760E4BDA-207F-796F-7536-A91ADFAF301F}"/>
                </a:ext>
              </a:extLst>
            </p:cNvPr>
            <p:cNvGrpSpPr/>
            <p:nvPr userDrawn="1"/>
          </p:nvGrpSpPr>
          <p:grpSpPr>
            <a:xfrm>
              <a:off x="10582236" y="2490589"/>
              <a:ext cx="398581" cy="398581"/>
              <a:chOff x="16435229" y="2992152"/>
              <a:chExt cx="805815" cy="805815"/>
            </a:xfrm>
          </p:grpSpPr>
          <p:sp>
            <p:nvSpPr>
              <p:cNvPr id="49" name="object 56">
                <a:extLst>
                  <a:ext uri="{FF2B5EF4-FFF2-40B4-BE49-F238E27FC236}">
                    <a16:creationId xmlns:a16="http://schemas.microsoft.com/office/drawing/2014/main" id="{F70D549B-3688-59FB-11E3-7422F6D863D3}"/>
                  </a:ext>
                </a:extLst>
              </p:cNvPr>
              <p:cNvSpPr/>
              <p:nvPr/>
            </p:nvSpPr>
            <p:spPr>
              <a:xfrm>
                <a:off x="16435229" y="2992152"/>
                <a:ext cx="805815" cy="805815"/>
              </a:xfrm>
              <a:custGeom>
                <a:avLst/>
                <a:gdLst/>
                <a:ahLst/>
                <a:cxnLst/>
                <a:rect l="l" t="t" r="r" b="b"/>
                <a:pathLst>
                  <a:path w="805815" h="805814">
                    <a:moveTo>
                      <a:pt x="402909" y="0"/>
                    </a:moveTo>
                    <a:lnTo>
                      <a:pt x="355920" y="2710"/>
                    </a:lnTo>
                    <a:lnTo>
                      <a:pt x="310523" y="10641"/>
                    </a:lnTo>
                    <a:lnTo>
                      <a:pt x="267021" y="23489"/>
                    </a:lnTo>
                    <a:lnTo>
                      <a:pt x="225717" y="40952"/>
                    </a:lnTo>
                    <a:lnTo>
                      <a:pt x="186911" y="62729"/>
                    </a:lnTo>
                    <a:lnTo>
                      <a:pt x="150907" y="88515"/>
                    </a:lnTo>
                    <a:lnTo>
                      <a:pt x="118006" y="118010"/>
                    </a:lnTo>
                    <a:lnTo>
                      <a:pt x="88512" y="150911"/>
                    </a:lnTo>
                    <a:lnTo>
                      <a:pt x="62726" y="186916"/>
                    </a:lnTo>
                    <a:lnTo>
                      <a:pt x="40950" y="225721"/>
                    </a:lnTo>
                    <a:lnTo>
                      <a:pt x="23488" y="267026"/>
                    </a:lnTo>
                    <a:lnTo>
                      <a:pt x="10640" y="310527"/>
                    </a:lnTo>
                    <a:lnTo>
                      <a:pt x="2710" y="355922"/>
                    </a:lnTo>
                    <a:lnTo>
                      <a:pt x="0" y="402909"/>
                    </a:lnTo>
                    <a:lnTo>
                      <a:pt x="2710" y="449896"/>
                    </a:lnTo>
                    <a:lnTo>
                      <a:pt x="10640" y="495291"/>
                    </a:lnTo>
                    <a:lnTo>
                      <a:pt x="23488" y="538792"/>
                    </a:lnTo>
                    <a:lnTo>
                      <a:pt x="40950" y="580096"/>
                    </a:lnTo>
                    <a:lnTo>
                      <a:pt x="62726" y="618902"/>
                    </a:lnTo>
                    <a:lnTo>
                      <a:pt x="88512" y="654906"/>
                    </a:lnTo>
                    <a:lnTo>
                      <a:pt x="118006" y="687807"/>
                    </a:lnTo>
                    <a:lnTo>
                      <a:pt x="150907" y="717302"/>
                    </a:lnTo>
                    <a:lnTo>
                      <a:pt x="186911" y="743089"/>
                    </a:lnTo>
                    <a:lnTo>
                      <a:pt x="225717" y="764865"/>
                    </a:lnTo>
                    <a:lnTo>
                      <a:pt x="267021" y="782328"/>
                    </a:lnTo>
                    <a:lnTo>
                      <a:pt x="310523" y="795177"/>
                    </a:lnTo>
                    <a:lnTo>
                      <a:pt x="355920" y="803107"/>
                    </a:lnTo>
                    <a:lnTo>
                      <a:pt x="402909" y="805818"/>
                    </a:lnTo>
                    <a:lnTo>
                      <a:pt x="449896" y="803107"/>
                    </a:lnTo>
                    <a:lnTo>
                      <a:pt x="495291" y="795177"/>
                    </a:lnTo>
                    <a:lnTo>
                      <a:pt x="538792" y="782328"/>
                    </a:lnTo>
                    <a:lnTo>
                      <a:pt x="580096" y="764865"/>
                    </a:lnTo>
                    <a:lnTo>
                      <a:pt x="618902" y="743089"/>
                    </a:lnTo>
                    <a:lnTo>
                      <a:pt x="654906" y="717302"/>
                    </a:lnTo>
                    <a:lnTo>
                      <a:pt x="687807" y="687807"/>
                    </a:lnTo>
                    <a:lnTo>
                      <a:pt x="717302" y="654906"/>
                    </a:lnTo>
                    <a:lnTo>
                      <a:pt x="743089" y="618902"/>
                    </a:lnTo>
                    <a:lnTo>
                      <a:pt x="764865" y="580096"/>
                    </a:lnTo>
                    <a:lnTo>
                      <a:pt x="782328" y="538792"/>
                    </a:lnTo>
                    <a:lnTo>
                      <a:pt x="795177" y="495291"/>
                    </a:lnTo>
                    <a:lnTo>
                      <a:pt x="803107" y="449896"/>
                    </a:lnTo>
                    <a:lnTo>
                      <a:pt x="805818" y="402909"/>
                    </a:lnTo>
                    <a:lnTo>
                      <a:pt x="803107" y="355922"/>
                    </a:lnTo>
                    <a:lnTo>
                      <a:pt x="795177" y="310527"/>
                    </a:lnTo>
                    <a:lnTo>
                      <a:pt x="782328" y="267026"/>
                    </a:lnTo>
                    <a:lnTo>
                      <a:pt x="764865" y="225721"/>
                    </a:lnTo>
                    <a:lnTo>
                      <a:pt x="743089" y="186916"/>
                    </a:lnTo>
                    <a:lnTo>
                      <a:pt x="717302" y="150911"/>
                    </a:lnTo>
                    <a:lnTo>
                      <a:pt x="687807" y="118010"/>
                    </a:lnTo>
                    <a:lnTo>
                      <a:pt x="654906" y="88515"/>
                    </a:lnTo>
                    <a:lnTo>
                      <a:pt x="618902" y="62729"/>
                    </a:lnTo>
                    <a:lnTo>
                      <a:pt x="580096" y="40952"/>
                    </a:lnTo>
                    <a:lnTo>
                      <a:pt x="538792" y="23489"/>
                    </a:lnTo>
                    <a:lnTo>
                      <a:pt x="495291" y="10641"/>
                    </a:lnTo>
                    <a:lnTo>
                      <a:pt x="449896" y="2710"/>
                    </a:lnTo>
                    <a:lnTo>
                      <a:pt x="402909" y="0"/>
                    </a:lnTo>
                    <a:close/>
                  </a:path>
                </a:pathLst>
              </a:custGeom>
              <a:solidFill>
                <a:srgbClr val="FBB0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object 57">
                <a:extLst>
                  <a:ext uri="{FF2B5EF4-FFF2-40B4-BE49-F238E27FC236}">
                    <a16:creationId xmlns:a16="http://schemas.microsoft.com/office/drawing/2014/main" id="{061E8B1D-F8B4-A285-29B8-2C95C133A16D}"/>
                  </a:ext>
                </a:extLst>
              </p:cNvPr>
              <p:cNvSpPr/>
              <p:nvPr/>
            </p:nvSpPr>
            <p:spPr>
              <a:xfrm>
                <a:off x="16569580" y="3207035"/>
                <a:ext cx="537210" cy="376555"/>
              </a:xfrm>
              <a:custGeom>
                <a:avLst/>
                <a:gdLst/>
                <a:ahLst/>
                <a:cxnLst/>
                <a:rect l="l" t="t" r="r" b="b"/>
                <a:pathLst>
                  <a:path w="537209" h="376554">
                    <a:moveTo>
                      <a:pt x="268560" y="0"/>
                    </a:moveTo>
                    <a:lnTo>
                      <a:pt x="170783" y="175"/>
                    </a:lnTo>
                    <a:lnTo>
                      <a:pt x="116328" y="1403"/>
                    </a:lnTo>
                    <a:lnTo>
                      <a:pt x="58671" y="11224"/>
                    </a:lnTo>
                    <a:lnTo>
                      <a:pt x="17952" y="42419"/>
                    </a:lnTo>
                    <a:lnTo>
                      <a:pt x="4686" y="96598"/>
                    </a:lnTo>
                    <a:lnTo>
                      <a:pt x="1354" y="139083"/>
                    </a:lnTo>
                    <a:lnTo>
                      <a:pt x="0" y="202338"/>
                    </a:lnTo>
                    <a:lnTo>
                      <a:pt x="126" y="239214"/>
                    </a:lnTo>
                    <a:lnTo>
                      <a:pt x="4686" y="291744"/>
                    </a:lnTo>
                    <a:lnTo>
                      <a:pt x="17952" y="333632"/>
                    </a:lnTo>
                    <a:lnTo>
                      <a:pt x="58671" y="364826"/>
                    </a:lnTo>
                    <a:lnTo>
                      <a:pt x="109140" y="371315"/>
                    </a:lnTo>
                    <a:lnTo>
                      <a:pt x="179326" y="374648"/>
                    </a:lnTo>
                    <a:lnTo>
                      <a:pt x="241656" y="375875"/>
                    </a:lnTo>
                    <a:lnTo>
                      <a:pt x="268560" y="376051"/>
                    </a:lnTo>
                    <a:lnTo>
                      <a:pt x="366331" y="375875"/>
                    </a:lnTo>
                    <a:lnTo>
                      <a:pt x="420783" y="374648"/>
                    </a:lnTo>
                    <a:lnTo>
                      <a:pt x="478439" y="364826"/>
                    </a:lnTo>
                    <a:lnTo>
                      <a:pt x="519158" y="333632"/>
                    </a:lnTo>
                    <a:lnTo>
                      <a:pt x="532424" y="279452"/>
                    </a:lnTo>
                    <a:lnTo>
                      <a:pt x="533274" y="268609"/>
                    </a:lnTo>
                    <a:lnTo>
                      <a:pt x="214834" y="268609"/>
                    </a:lnTo>
                    <a:lnTo>
                      <a:pt x="214834" y="107441"/>
                    </a:lnTo>
                    <a:lnTo>
                      <a:pt x="535802" y="107441"/>
                    </a:lnTo>
                    <a:lnTo>
                      <a:pt x="535756" y="106304"/>
                    </a:lnTo>
                    <a:lnTo>
                      <a:pt x="525934" y="58720"/>
                    </a:lnTo>
                    <a:lnTo>
                      <a:pt x="494745" y="18002"/>
                    </a:lnTo>
                    <a:lnTo>
                      <a:pt x="427971" y="4735"/>
                    </a:lnTo>
                    <a:lnTo>
                      <a:pt x="357789" y="1403"/>
                    </a:lnTo>
                    <a:lnTo>
                      <a:pt x="295462" y="175"/>
                    </a:lnTo>
                    <a:lnTo>
                      <a:pt x="268560" y="0"/>
                    </a:lnTo>
                    <a:close/>
                  </a:path>
                  <a:path w="537209" h="376554">
                    <a:moveTo>
                      <a:pt x="535802" y="107441"/>
                    </a:moveTo>
                    <a:lnTo>
                      <a:pt x="214834" y="107441"/>
                    </a:lnTo>
                    <a:lnTo>
                      <a:pt x="354400" y="188025"/>
                    </a:lnTo>
                    <a:lnTo>
                      <a:pt x="214834" y="268609"/>
                    </a:lnTo>
                    <a:lnTo>
                      <a:pt x="533274" y="268609"/>
                    </a:lnTo>
                    <a:lnTo>
                      <a:pt x="535756" y="236967"/>
                    </a:lnTo>
                    <a:lnTo>
                      <a:pt x="536984" y="202338"/>
                    </a:lnTo>
                    <a:lnTo>
                      <a:pt x="536984" y="136836"/>
                    </a:lnTo>
                    <a:lnTo>
                      <a:pt x="535802" y="10744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  <p:sp>
        <p:nvSpPr>
          <p:cNvPr id="70" name="object 43">
            <a:extLst>
              <a:ext uri="{FF2B5EF4-FFF2-40B4-BE49-F238E27FC236}">
                <a16:creationId xmlns:a16="http://schemas.microsoft.com/office/drawing/2014/main" id="{0E45780E-B72B-F764-01CB-949DB8F0EA1B}"/>
              </a:ext>
            </a:extLst>
          </p:cNvPr>
          <p:cNvSpPr txBox="1"/>
          <p:nvPr userDrawn="1"/>
        </p:nvSpPr>
        <p:spPr>
          <a:xfrm>
            <a:off x="8040815" y="3164601"/>
            <a:ext cx="2397866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lang="es-CO" sz="20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ExtraBold" panose="00000900000000000000" pitchFamily="50" charset="0"/>
              </a:rPr>
              <a:t>@USolidariaCo</a:t>
            </a:r>
            <a:endParaRPr sz="1600" dirty="0">
              <a:solidFill>
                <a:schemeClr val="tx1">
                  <a:lumMod val="85000"/>
                  <a:lumOff val="15000"/>
                </a:schemeClr>
              </a:solidFill>
              <a:latin typeface="Montserrat ExtraBold" panose="00000900000000000000" pitchFamily="50" charset="0"/>
              <a:cs typeface="Montserrat-ExtraBold"/>
            </a:endParaRPr>
          </a:p>
        </p:txBody>
      </p:sp>
      <p:sp>
        <p:nvSpPr>
          <p:cNvPr id="71" name="Título 1">
            <a:extLst>
              <a:ext uri="{FF2B5EF4-FFF2-40B4-BE49-F238E27FC236}">
                <a16:creationId xmlns:a16="http://schemas.microsoft.com/office/drawing/2014/main" id="{CC892D24-843B-3B68-E51A-47C95D6EE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4318" y="2013221"/>
            <a:ext cx="3210860" cy="615950"/>
          </a:xfrm>
        </p:spPr>
        <p:txBody>
          <a:bodyPr>
            <a:noAutofit/>
          </a:bodyPr>
          <a:lstStyle>
            <a:lvl1pPr algn="ctr">
              <a:defRPr sz="18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B0C5507A-C31B-1136-4007-825E610FBA5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966" y="5400136"/>
            <a:ext cx="2163275" cy="888847"/>
          </a:xfrm>
          <a:prstGeom prst="rect">
            <a:avLst/>
          </a:prstGeom>
        </p:spPr>
      </p:pic>
      <p:pic>
        <p:nvPicPr>
          <p:cNvPr id="4" name="Imagen 3" descr="Imagen que contiene Icono&#10;&#10;Descripción generada automáticamente">
            <a:extLst>
              <a:ext uri="{FF2B5EF4-FFF2-40B4-BE49-F238E27FC236}">
                <a16:creationId xmlns:a16="http://schemas.microsoft.com/office/drawing/2014/main" id="{C030936E-6F9D-6344-FB50-2780C2A795F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642" y="5589005"/>
            <a:ext cx="1553388" cy="54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251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495EA51-4867-003B-8DF9-CCC82D16E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8273"/>
            <a:ext cx="6585284" cy="6455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3A5E16-71D5-0A6A-01D8-A2F78977D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59DB65-A857-F3DF-CF2E-8F6935634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596FC-8267-45D6-95E3-09BD570490D3}" type="datetimeFigureOut">
              <a:rPr lang="es-CO" smtClean="0"/>
              <a:t>11/11/2025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D6F6EB-1C71-648D-71C0-51A93CBACA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306A9D-AD7C-4937-6C6A-2C37216ACC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6B498-222C-45B8-AB58-23FEB0FB9F5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2063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61" r:id="rId6"/>
    <p:sldLayoutId id="2147483653" r:id="rId7"/>
    <p:sldLayoutId id="2147483654" r:id="rId8"/>
    <p:sldLayoutId id="2147483655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Montserrat Light" panose="000004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powerbi.com/view?r=eyJrIjoiOWYwM2U3N2MtMDY2MC00YTVjLWE1OGUtNjQ4ZjYyNDIxYTllIiwidCI6IjU1MDNhYWMyLTdhMTUtNDZhZi1iNTIwLTJhNjc1YWQxZGYxNiIsImMiOjR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1705E2A2-5CC7-F824-E2E6-AFDB35CDE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382" y="804672"/>
            <a:ext cx="4729018" cy="1846996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3200" b="1" dirty="0">
                <a:solidFill>
                  <a:srgbClr val="671C34"/>
                </a:solidFill>
                <a:latin typeface="Nunito Sans 10pt Black" pitchFamily="2" charset="0"/>
              </a:rPr>
              <a:t>Plan de </a:t>
            </a:r>
            <a:r>
              <a:rPr lang="en-US" sz="3200" b="1" dirty="0" err="1">
                <a:solidFill>
                  <a:srgbClr val="671C34"/>
                </a:solidFill>
                <a:latin typeface="Nunito Sans 10pt Black" pitchFamily="2" charset="0"/>
              </a:rPr>
              <a:t>Mejoramiento</a:t>
            </a:r>
            <a:r>
              <a:rPr lang="en-US" sz="3200" b="1" dirty="0">
                <a:solidFill>
                  <a:srgbClr val="671C34"/>
                </a:solidFill>
                <a:latin typeface="Nunito Sans 10pt Black" pitchFamily="2" charset="0"/>
              </a:rPr>
              <a:t> FURAG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2233FA4-E442-6C73-D8CD-DEC8F7C51265}"/>
              </a:ext>
            </a:extLst>
          </p:cNvPr>
          <p:cNvSpPr txBox="1"/>
          <p:nvPr/>
        </p:nvSpPr>
        <p:spPr>
          <a:xfrm>
            <a:off x="1752386" y="5109731"/>
            <a:ext cx="3734014" cy="718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dirty="0" err="1"/>
              <a:t>Septiembre</a:t>
            </a:r>
            <a:r>
              <a:rPr lang="en-US" sz="2400" dirty="0"/>
              <a:t>  * 2025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7E1151F-4863-43EA-294C-6E07FEC659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1519"/>
          <a:stretch/>
        </p:blipFill>
        <p:spPr>
          <a:xfrm>
            <a:off x="6326909" y="0"/>
            <a:ext cx="5862043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603E5C4-2912-3B1C-16BF-B6105F1102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91" t="19523" r="9098" b="7571"/>
          <a:stretch/>
        </p:blipFill>
        <p:spPr>
          <a:xfrm>
            <a:off x="1323389" y="2495304"/>
            <a:ext cx="2901139" cy="125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14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40F38E0-9BCF-4308-AEA5-556E73AF9D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65" t="4468" r="8835" b="15105"/>
          <a:stretch/>
        </p:blipFill>
        <p:spPr>
          <a:xfrm>
            <a:off x="729673" y="766618"/>
            <a:ext cx="10344728" cy="54864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68F7A09-CD6A-409B-9E5F-8EDB8209B6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67" t="18855" r="47424" b="70505"/>
          <a:stretch/>
        </p:blipFill>
        <p:spPr>
          <a:xfrm>
            <a:off x="3255818" y="0"/>
            <a:ext cx="5292437" cy="72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24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B19E1B-6A83-4BA9-BE9A-9056785A6A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46" t="26397" r="13107" b="28620"/>
          <a:stretch/>
        </p:blipFill>
        <p:spPr>
          <a:xfrm>
            <a:off x="1163782" y="1810327"/>
            <a:ext cx="9430327" cy="308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723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3D655A4-0354-4A1A-BC8C-65F2B6F1EA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54" t="16835" r="11591" b="10707"/>
          <a:stretch/>
        </p:blipFill>
        <p:spPr>
          <a:xfrm>
            <a:off x="1274618" y="1154544"/>
            <a:ext cx="9504218" cy="496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67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CDCA73AA-B0C3-CF4B-4C3F-4D51AAE9DC31}"/>
              </a:ext>
            </a:extLst>
          </p:cNvPr>
          <p:cNvSpPr txBox="1"/>
          <p:nvPr/>
        </p:nvSpPr>
        <p:spPr>
          <a:xfrm>
            <a:off x="826878" y="97215"/>
            <a:ext cx="11640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8D2B42"/>
                </a:solidFill>
              </a:rPr>
              <a:t>II. Índice de Desempeño FURAG 2025</a:t>
            </a:r>
            <a:endParaRPr lang="en-US" sz="2400" b="1" dirty="0">
              <a:solidFill>
                <a:srgbClr val="8D2B42"/>
              </a:solidFill>
            </a:endParaRPr>
          </a:p>
        </p:txBody>
      </p:sp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1FCA12D8-4D62-6655-DF4A-11073C241D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379127"/>
              </p:ext>
            </p:extLst>
          </p:nvPr>
        </p:nvGraphicFramePr>
        <p:xfrm>
          <a:off x="826878" y="1292334"/>
          <a:ext cx="5514108" cy="4273332"/>
        </p:xfrm>
        <a:graphic>
          <a:graphicData uri="http://schemas.openxmlformats.org/drawingml/2006/table">
            <a:tbl>
              <a:tblPr/>
              <a:tblGrid>
                <a:gridCol w="2452274">
                  <a:extLst>
                    <a:ext uri="{9D8B030D-6E8A-4147-A177-3AD203B41FA5}">
                      <a16:colId xmlns:a16="http://schemas.microsoft.com/office/drawing/2014/main" val="2018239595"/>
                    </a:ext>
                  </a:extLst>
                </a:gridCol>
                <a:gridCol w="1191102">
                  <a:extLst>
                    <a:ext uri="{9D8B030D-6E8A-4147-A177-3AD203B41FA5}">
                      <a16:colId xmlns:a16="http://schemas.microsoft.com/office/drawing/2014/main" val="1799399451"/>
                    </a:ext>
                  </a:extLst>
                </a:gridCol>
                <a:gridCol w="1082502">
                  <a:extLst>
                    <a:ext uri="{9D8B030D-6E8A-4147-A177-3AD203B41FA5}">
                      <a16:colId xmlns:a16="http://schemas.microsoft.com/office/drawing/2014/main" val="3802795249"/>
                    </a:ext>
                  </a:extLst>
                </a:gridCol>
                <a:gridCol w="788230">
                  <a:extLst>
                    <a:ext uri="{9D8B030D-6E8A-4147-A177-3AD203B41FA5}">
                      <a16:colId xmlns:a16="http://schemas.microsoft.com/office/drawing/2014/main" val="3785924347"/>
                    </a:ext>
                  </a:extLst>
                </a:gridCol>
              </a:tblGrid>
              <a:tr h="4273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DIMENSIONES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Puntaje   2024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Puntaje 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variacion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5333735"/>
                  </a:ext>
                </a:extLst>
              </a:tr>
              <a:tr h="4273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D1 Talento Humano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876269"/>
                  </a:ext>
                </a:extLst>
              </a:tr>
              <a:tr h="640913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D2  Direccionamiento Estratégico y Planeación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92,6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4778353"/>
                  </a:ext>
                </a:extLst>
              </a:tr>
              <a:tr h="640913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D3 Gestión para resultados con valores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88,5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2456349"/>
                  </a:ext>
                </a:extLst>
              </a:tr>
              <a:tr h="4273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D4 Evauación de resultados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155952"/>
                  </a:ext>
                </a:extLst>
              </a:tr>
              <a:tr h="4273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D5 Información y Comunicación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86,7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9864946"/>
                  </a:ext>
                </a:extLst>
              </a:tr>
              <a:tr h="4273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D6 Gestión del Conocimiento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-15,8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5660848"/>
                  </a:ext>
                </a:extLst>
              </a:tr>
              <a:tr h="4273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D7  Control Interno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990671"/>
                  </a:ext>
                </a:extLst>
              </a:tr>
              <a:tr h="427358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promedio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-8%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7311232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63B9401-D694-6079-9AB4-9960A0293F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875830"/>
              </p:ext>
            </p:extLst>
          </p:nvPr>
        </p:nvGraphicFramePr>
        <p:xfrm>
          <a:off x="7241309" y="1407885"/>
          <a:ext cx="3657601" cy="4908151"/>
        </p:xfrm>
        <a:graphic>
          <a:graphicData uri="http://schemas.openxmlformats.org/drawingml/2006/table">
            <a:tbl>
              <a:tblPr/>
              <a:tblGrid>
                <a:gridCol w="2230243">
                  <a:extLst>
                    <a:ext uri="{9D8B030D-6E8A-4147-A177-3AD203B41FA5}">
                      <a16:colId xmlns:a16="http://schemas.microsoft.com/office/drawing/2014/main" val="3480049250"/>
                    </a:ext>
                  </a:extLst>
                </a:gridCol>
                <a:gridCol w="475786">
                  <a:extLst>
                    <a:ext uri="{9D8B030D-6E8A-4147-A177-3AD203B41FA5}">
                      <a16:colId xmlns:a16="http://schemas.microsoft.com/office/drawing/2014/main" val="831261213"/>
                    </a:ext>
                  </a:extLst>
                </a:gridCol>
                <a:gridCol w="475786">
                  <a:extLst>
                    <a:ext uri="{9D8B030D-6E8A-4147-A177-3AD203B41FA5}">
                      <a16:colId xmlns:a16="http://schemas.microsoft.com/office/drawing/2014/main" val="4273787509"/>
                    </a:ext>
                  </a:extLst>
                </a:gridCol>
                <a:gridCol w="475786">
                  <a:extLst>
                    <a:ext uri="{9D8B030D-6E8A-4147-A177-3AD203B41FA5}">
                      <a16:colId xmlns:a16="http://schemas.microsoft.com/office/drawing/2014/main" val="3591454752"/>
                    </a:ext>
                  </a:extLst>
                </a:gridCol>
              </a:tblGrid>
              <a:tr h="4253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POLITICAS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Puntaje 2024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Puntaje 2023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variacion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159946"/>
                  </a:ext>
                </a:extLst>
              </a:tr>
              <a:tr h="179935">
                <a:tc>
                  <a:txBody>
                    <a:bodyPr/>
                    <a:lstStyle/>
                    <a:p>
                      <a:pPr algn="just" rtl="0" fontAlgn="t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 1 Gestión Estratégica del Talento Humano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8820605"/>
                  </a:ext>
                </a:extLst>
              </a:tr>
              <a:tr h="179935">
                <a:tc>
                  <a:txBody>
                    <a:bodyPr/>
                    <a:lstStyle/>
                    <a:p>
                      <a:pPr algn="just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 2 Integridad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788003"/>
                  </a:ext>
                </a:extLst>
              </a:tr>
              <a:tr h="179935">
                <a:tc>
                  <a:txBody>
                    <a:bodyPr/>
                    <a:lstStyle/>
                    <a:p>
                      <a:pPr algn="just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 3 Planeación Institucional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867071"/>
                  </a:ext>
                </a:extLst>
              </a:tr>
              <a:tr h="307323">
                <a:tc>
                  <a:txBody>
                    <a:bodyPr/>
                    <a:lstStyle/>
                    <a:p>
                      <a:pPr algn="just" rtl="0" fontAlgn="t"/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 4 Gestión Presupuestal y Eficiencia del Gasto Público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018901"/>
                  </a:ext>
                </a:extLst>
              </a:tr>
              <a:tr h="179935">
                <a:tc>
                  <a:txBody>
                    <a:bodyPr/>
                    <a:lstStyle/>
                    <a:p>
                      <a:pPr algn="just" rtl="0" fontAlgn="t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 5 Compras y Contratación Pública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180884"/>
                  </a:ext>
                </a:extLst>
              </a:tr>
              <a:tr h="307323">
                <a:tc>
                  <a:txBody>
                    <a:bodyPr/>
                    <a:lstStyle/>
                    <a:p>
                      <a:pPr algn="just" rtl="0" fontAlgn="t"/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 6 Fortalecimiento Organizacional y Simplificación de Procesos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132453"/>
                  </a:ext>
                </a:extLst>
              </a:tr>
              <a:tr h="179935">
                <a:tc>
                  <a:txBody>
                    <a:bodyPr/>
                    <a:lstStyle/>
                    <a:p>
                      <a:pPr algn="just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 7 Gobierno Digital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704885"/>
                  </a:ext>
                </a:extLst>
              </a:tr>
              <a:tr h="179935">
                <a:tc>
                  <a:txBody>
                    <a:bodyPr/>
                    <a:lstStyle/>
                    <a:p>
                      <a:pPr algn="just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 8 Seguridad Digital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-20,8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632518"/>
                  </a:ext>
                </a:extLst>
              </a:tr>
              <a:tr h="179935">
                <a:tc>
                  <a:txBody>
                    <a:bodyPr/>
                    <a:lstStyle/>
                    <a:p>
                      <a:pPr algn="just" rtl="0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 9  Defensa    Jurídica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277444"/>
                  </a:ext>
                </a:extLst>
              </a:tr>
              <a:tr h="179935">
                <a:tc>
                  <a:txBody>
                    <a:bodyPr/>
                    <a:lstStyle/>
                    <a:p>
                      <a:pPr algn="just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 10 Mejora Normativa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171505"/>
                  </a:ext>
                </a:extLst>
              </a:tr>
              <a:tr h="179935">
                <a:tc>
                  <a:txBody>
                    <a:bodyPr/>
                    <a:lstStyle/>
                    <a:p>
                      <a:pPr algn="just" rtl="0" fontAlgn="t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 11 Servicio al ciudadano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594725"/>
                  </a:ext>
                </a:extLst>
              </a:tr>
              <a:tr h="179935">
                <a:tc>
                  <a:txBody>
                    <a:bodyPr/>
                    <a:lstStyle/>
                    <a:p>
                      <a:pPr algn="just" rtl="0" fontAlgn="t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 12 Racionalización de Trámites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-15,5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390155"/>
                  </a:ext>
                </a:extLst>
              </a:tr>
              <a:tr h="179935">
                <a:tc>
                  <a:txBody>
                    <a:bodyPr/>
                    <a:lstStyle/>
                    <a:p>
                      <a:pPr algn="just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 13 Participación Ciudadana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852725"/>
                  </a:ext>
                </a:extLst>
              </a:tr>
              <a:tr h="307323">
                <a:tc>
                  <a:txBody>
                    <a:bodyPr/>
                    <a:lstStyle/>
                    <a:p>
                      <a:pPr algn="just" rtl="0" fontAlgn="t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 14 Seguimiento y Evaluación del Desempeño Institucional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-12,9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946071"/>
                  </a:ext>
                </a:extLst>
              </a:tr>
              <a:tr h="307323">
                <a:tc>
                  <a:txBody>
                    <a:bodyPr/>
                    <a:lstStyle/>
                    <a:p>
                      <a:pPr algn="just" rtl="0" fontAlgn="t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POLÍTICA15 Transparencia, Acceso a la Información y lucha contra la Corrupción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587460"/>
                  </a:ext>
                </a:extLst>
              </a:tr>
              <a:tr h="179935">
                <a:tc>
                  <a:txBody>
                    <a:bodyPr/>
                    <a:lstStyle/>
                    <a:p>
                      <a:pPr algn="just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 16 Gestión Documental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60,9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-14,7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256466"/>
                  </a:ext>
                </a:extLst>
              </a:tr>
              <a:tr h="179935">
                <a:tc>
                  <a:txBody>
                    <a:bodyPr/>
                    <a:lstStyle/>
                    <a:p>
                      <a:pPr algn="just" rtl="0" fontAlgn="t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 17 Gestión de la Información Estadística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486984"/>
                  </a:ext>
                </a:extLst>
              </a:tr>
              <a:tr h="179935">
                <a:tc>
                  <a:txBody>
                    <a:bodyPr/>
                    <a:lstStyle/>
                    <a:p>
                      <a:pPr algn="just" rtl="0" fontAlgn="t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 18 Gestión del Conocimiento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-15,8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494213"/>
                  </a:ext>
                </a:extLst>
              </a:tr>
              <a:tr h="179935">
                <a:tc>
                  <a:txBody>
                    <a:bodyPr/>
                    <a:lstStyle/>
                    <a:p>
                      <a:pPr algn="just" rtl="0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POLÍTICA</a:t>
                      </a:r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19 Control Interno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571176"/>
                  </a:ext>
                </a:extLst>
              </a:tr>
              <a:tr h="179935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PROMEDIO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-4%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6426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2525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488C2D7-4B00-B70D-54D2-740D6556E1DE}"/>
              </a:ext>
            </a:extLst>
          </p:cNvPr>
          <p:cNvSpPr txBox="1"/>
          <p:nvPr/>
        </p:nvSpPr>
        <p:spPr>
          <a:xfrm>
            <a:off x="848844" y="317509"/>
            <a:ext cx="11640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8D2B42"/>
                </a:solidFill>
              </a:rPr>
              <a:t>II. Plan de Mejoramiento FURAG 2025</a:t>
            </a:r>
            <a:endParaRPr lang="en-US" sz="2400" b="1" dirty="0">
              <a:solidFill>
                <a:srgbClr val="8D2B42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78FD364-9407-2088-2AC1-682124B76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570" y="960268"/>
            <a:ext cx="11187007" cy="558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22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9495944-24DE-4517-83A9-D489ADEF88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21" t="22491" r="46515" b="68096"/>
          <a:stretch/>
        </p:blipFill>
        <p:spPr>
          <a:xfrm>
            <a:off x="3269672" y="358273"/>
            <a:ext cx="5652655" cy="64552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84D088C-A2A2-40A2-800A-86D5206C4D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940" t="9427" r="14848" b="12727"/>
          <a:stretch/>
        </p:blipFill>
        <p:spPr>
          <a:xfrm>
            <a:off x="1754909" y="1161107"/>
            <a:ext cx="8682182" cy="533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830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083BC60-3E6A-4633-AAC6-84309D2DC4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10" t="9832" r="14318" b="42660"/>
          <a:stretch/>
        </p:blipFill>
        <p:spPr>
          <a:xfrm>
            <a:off x="1228436" y="704273"/>
            <a:ext cx="8811491" cy="325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0162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2708</TotalTime>
  <Words>288</Words>
  <Application>Microsoft Office PowerPoint</Application>
  <PresentationFormat>Panorámica</PresentationFormat>
  <Paragraphs>124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Arial</vt:lpstr>
      <vt:lpstr>Calibri</vt:lpstr>
      <vt:lpstr>Montserrat ExtraBold</vt:lpstr>
      <vt:lpstr>Montserrat Light</vt:lpstr>
      <vt:lpstr>Montserrat-ExtraBold</vt:lpstr>
      <vt:lpstr>Nunito Sans 10pt Black</vt:lpstr>
      <vt:lpstr>Tema de Office</vt:lpstr>
      <vt:lpstr>Plan de Mejoramiento FURAG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Leidy Giobanna  Parra  Benjumea</dc:creator>
  <cp:lastModifiedBy>Nelson Piñeros</cp:lastModifiedBy>
  <cp:revision>97</cp:revision>
  <cp:lastPrinted>2024-07-24T21:36:59Z</cp:lastPrinted>
  <dcterms:created xsi:type="dcterms:W3CDTF">2023-04-20T15:17:57Z</dcterms:created>
  <dcterms:modified xsi:type="dcterms:W3CDTF">2025-11-11T22:51:40Z</dcterms:modified>
</cp:coreProperties>
</file>